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61" r:id="rId6"/>
    <p:sldId id="260" r:id="rId7"/>
    <p:sldId id="259" r:id="rId8"/>
    <p:sldId id="262" r:id="rId9"/>
    <p:sldId id="278" r:id="rId10"/>
    <p:sldId id="263" r:id="rId11"/>
    <p:sldId id="277" r:id="rId12"/>
    <p:sldId id="265" r:id="rId13"/>
    <p:sldId id="268" r:id="rId14"/>
    <p:sldId id="269" r:id="rId15"/>
    <p:sldId id="270" r:id="rId16"/>
    <p:sldId id="271" r:id="rId17"/>
    <p:sldId id="272" r:id="rId18"/>
    <p:sldId id="267" r:id="rId19"/>
    <p:sldId id="275" r:id="rId20"/>
    <p:sldId id="276" r:id="rId21"/>
    <p:sldId id="264" r:id="rId22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>
      <p:cViewPr varScale="1">
        <p:scale>
          <a:sx n="84" d="100"/>
          <a:sy n="84" d="100"/>
        </p:scale>
        <p:origin x="-1378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8CACC2-F264-4BEA-AE17-773DDEA360E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ED8A8B0-1422-44B7-BF0E-0E9A684DCB33}">
      <dgm:prSet phldrT="[Text]"/>
      <dgm:spPr/>
      <dgm:t>
        <a:bodyPr/>
        <a:lstStyle/>
        <a:p>
          <a:r>
            <a:rPr lang="sv-SE" dirty="0" err="1" smtClean="0"/>
            <a:t>Development</a:t>
          </a:r>
          <a:endParaRPr lang="en-GB" dirty="0"/>
        </a:p>
      </dgm:t>
    </dgm:pt>
    <dgm:pt modelId="{A3B84ADA-296D-484E-8620-15A1E6F33ACA}" type="parTrans" cxnId="{B67BEF8D-4837-4763-94EE-19F8D66745E5}">
      <dgm:prSet/>
      <dgm:spPr/>
      <dgm:t>
        <a:bodyPr/>
        <a:lstStyle/>
        <a:p>
          <a:endParaRPr lang="en-GB"/>
        </a:p>
      </dgm:t>
    </dgm:pt>
    <dgm:pt modelId="{A03FF735-8F71-4D6E-A81A-B4C01CE71157}" type="sibTrans" cxnId="{B67BEF8D-4837-4763-94EE-19F8D66745E5}">
      <dgm:prSet/>
      <dgm:spPr/>
      <dgm:t>
        <a:bodyPr/>
        <a:lstStyle/>
        <a:p>
          <a:endParaRPr lang="en-GB"/>
        </a:p>
      </dgm:t>
    </dgm:pt>
    <dgm:pt modelId="{1B5133D0-ADCA-40BD-A87B-E8B7308CB2CF}">
      <dgm:prSet phldrT="[Text]"/>
      <dgm:spPr/>
      <dgm:t>
        <a:bodyPr/>
        <a:lstStyle/>
        <a:p>
          <a:r>
            <a:rPr lang="sv-SE" dirty="0" smtClean="0"/>
            <a:t>Initial </a:t>
          </a:r>
          <a:r>
            <a:rPr lang="sv-SE" dirty="0" err="1" smtClean="0"/>
            <a:t>Idea</a:t>
          </a:r>
          <a:endParaRPr lang="sv-SE" dirty="0"/>
        </a:p>
      </dgm:t>
    </dgm:pt>
    <dgm:pt modelId="{055E2143-ABB0-4757-822B-26FBD689BFCC}" type="parTrans" cxnId="{DF577D69-373C-46C2-A331-7CE21E410D80}">
      <dgm:prSet/>
      <dgm:spPr/>
      <dgm:t>
        <a:bodyPr/>
        <a:lstStyle/>
        <a:p>
          <a:endParaRPr lang="en-GB"/>
        </a:p>
      </dgm:t>
    </dgm:pt>
    <dgm:pt modelId="{B2FC902D-C489-4414-97A7-76F0EA5EAE55}" type="sibTrans" cxnId="{DF577D69-373C-46C2-A331-7CE21E410D80}">
      <dgm:prSet/>
      <dgm:spPr/>
      <dgm:t>
        <a:bodyPr/>
        <a:lstStyle/>
        <a:p>
          <a:endParaRPr lang="en-GB"/>
        </a:p>
      </dgm:t>
    </dgm:pt>
    <dgm:pt modelId="{3538695A-4C74-4C1F-8205-E25E3BBCB482}">
      <dgm:prSet phldrT="[Text]"/>
      <dgm:spPr/>
      <dgm:t>
        <a:bodyPr/>
        <a:lstStyle/>
        <a:p>
          <a:r>
            <a:rPr lang="sv-SE" dirty="0" err="1" smtClean="0"/>
            <a:t>Scrum</a:t>
          </a:r>
          <a:endParaRPr lang="sv-SE" dirty="0"/>
        </a:p>
      </dgm:t>
    </dgm:pt>
    <dgm:pt modelId="{FAAD696B-19DB-4D1F-A20D-41AFCFFE9763}" type="parTrans" cxnId="{B912D969-B2AB-4078-8E93-B0AC84FC5A7C}">
      <dgm:prSet/>
      <dgm:spPr/>
      <dgm:t>
        <a:bodyPr/>
        <a:lstStyle/>
        <a:p>
          <a:endParaRPr lang="en-GB"/>
        </a:p>
      </dgm:t>
    </dgm:pt>
    <dgm:pt modelId="{A2BAEAC3-840A-4707-8FC9-4EB5E6C26736}" type="sibTrans" cxnId="{B912D969-B2AB-4078-8E93-B0AC84FC5A7C}">
      <dgm:prSet/>
      <dgm:spPr/>
      <dgm:t>
        <a:bodyPr/>
        <a:lstStyle/>
        <a:p>
          <a:endParaRPr lang="en-GB"/>
        </a:p>
      </dgm:t>
    </dgm:pt>
    <dgm:pt modelId="{63A60DB3-CCE5-45CB-B38A-8AE26809F96B}">
      <dgm:prSet phldrT="[Text]"/>
      <dgm:spPr/>
      <dgm:t>
        <a:bodyPr/>
        <a:lstStyle/>
        <a:p>
          <a:r>
            <a:rPr lang="sv-SE" dirty="0" err="1" smtClean="0"/>
            <a:t>User</a:t>
          </a:r>
          <a:r>
            <a:rPr lang="sv-SE" dirty="0" smtClean="0"/>
            <a:t> </a:t>
          </a:r>
          <a:r>
            <a:rPr lang="sv-SE" dirty="0" err="1" smtClean="0"/>
            <a:t>Stories</a:t>
          </a:r>
          <a:endParaRPr lang="sv-SE" dirty="0"/>
        </a:p>
      </dgm:t>
    </dgm:pt>
    <dgm:pt modelId="{DA6A67AB-B23E-4597-B5DD-07A8DBFB2D21}" type="parTrans" cxnId="{28ECF755-B52E-44FF-9BF0-E113E09FF499}">
      <dgm:prSet/>
      <dgm:spPr/>
      <dgm:t>
        <a:bodyPr/>
        <a:lstStyle/>
        <a:p>
          <a:endParaRPr lang="en-GB"/>
        </a:p>
      </dgm:t>
    </dgm:pt>
    <dgm:pt modelId="{FC1FB999-E56C-498C-92E2-5B93CAEADE1E}" type="sibTrans" cxnId="{28ECF755-B52E-44FF-9BF0-E113E09FF499}">
      <dgm:prSet/>
      <dgm:spPr/>
      <dgm:t>
        <a:bodyPr/>
        <a:lstStyle/>
        <a:p>
          <a:endParaRPr lang="en-GB"/>
        </a:p>
      </dgm:t>
    </dgm:pt>
    <dgm:pt modelId="{569F271E-48C2-47F9-BADE-C9D1582181A3}">
      <dgm:prSet phldrT="[Text]"/>
      <dgm:spPr/>
      <dgm:t>
        <a:bodyPr/>
        <a:lstStyle/>
        <a:p>
          <a:r>
            <a:rPr lang="sv-SE" dirty="0" err="1" smtClean="0"/>
            <a:t>Testing</a:t>
          </a:r>
          <a:endParaRPr lang="sv-SE" dirty="0"/>
        </a:p>
      </dgm:t>
    </dgm:pt>
    <dgm:pt modelId="{A713DF64-459D-4EE9-BC07-702BEE59D267}" type="parTrans" cxnId="{CE6FE939-54B1-4DC8-8EC0-F998510D1C5F}">
      <dgm:prSet/>
      <dgm:spPr/>
      <dgm:t>
        <a:bodyPr/>
        <a:lstStyle/>
        <a:p>
          <a:endParaRPr lang="en-GB"/>
        </a:p>
      </dgm:t>
    </dgm:pt>
    <dgm:pt modelId="{42223130-5D9D-4E9B-9B4E-903CD6AFA484}" type="sibTrans" cxnId="{CE6FE939-54B1-4DC8-8EC0-F998510D1C5F}">
      <dgm:prSet/>
      <dgm:spPr/>
      <dgm:t>
        <a:bodyPr/>
        <a:lstStyle/>
        <a:p>
          <a:endParaRPr lang="en-GB"/>
        </a:p>
      </dgm:t>
    </dgm:pt>
    <dgm:pt modelId="{38BD7403-9EBA-4337-9900-12CEAAA85B2D}">
      <dgm:prSet phldrT="[Text]"/>
      <dgm:spPr/>
      <dgm:t>
        <a:bodyPr/>
        <a:lstStyle/>
        <a:p>
          <a:r>
            <a:rPr lang="sv-SE" dirty="0" smtClean="0"/>
            <a:t>Project </a:t>
          </a:r>
          <a:r>
            <a:rPr lang="sv-SE" dirty="0" err="1" smtClean="0"/>
            <a:t>Burndown</a:t>
          </a:r>
          <a:endParaRPr lang="sv-SE" dirty="0"/>
        </a:p>
      </dgm:t>
    </dgm:pt>
    <dgm:pt modelId="{12CA1F38-4F1E-46A2-B9CD-896A570D363E}" type="parTrans" cxnId="{F8331C1D-AAB0-412C-AEBA-21DCF664D5BE}">
      <dgm:prSet/>
      <dgm:spPr/>
      <dgm:t>
        <a:bodyPr/>
        <a:lstStyle/>
        <a:p>
          <a:endParaRPr lang="en-GB"/>
        </a:p>
      </dgm:t>
    </dgm:pt>
    <dgm:pt modelId="{CA831831-2097-4735-B1DB-D974F0D01028}" type="sibTrans" cxnId="{F8331C1D-AAB0-412C-AEBA-21DCF664D5BE}">
      <dgm:prSet/>
      <dgm:spPr/>
      <dgm:t>
        <a:bodyPr/>
        <a:lstStyle/>
        <a:p>
          <a:endParaRPr lang="en-GB"/>
        </a:p>
      </dgm:t>
    </dgm:pt>
    <dgm:pt modelId="{103B9D56-1B90-4FF8-9759-F0E115640050}">
      <dgm:prSet phldrT="[Text]"/>
      <dgm:spPr/>
      <dgm:t>
        <a:bodyPr/>
        <a:lstStyle/>
        <a:p>
          <a:r>
            <a:rPr lang="sv-SE" dirty="0" err="1" smtClean="0"/>
            <a:t>Application</a:t>
          </a:r>
          <a:r>
            <a:rPr lang="sv-SE" dirty="0" smtClean="0"/>
            <a:t> </a:t>
          </a:r>
          <a:r>
            <a:rPr lang="sv-SE" dirty="0" err="1" smtClean="0"/>
            <a:t>Core</a:t>
          </a:r>
          <a:r>
            <a:rPr lang="sv-SE" dirty="0" smtClean="0"/>
            <a:t> Features </a:t>
          </a:r>
          <a:endParaRPr lang="sv-SE" dirty="0"/>
        </a:p>
      </dgm:t>
    </dgm:pt>
    <dgm:pt modelId="{6E38BD69-0C9A-4EFF-A499-564505B6B5F5}" type="parTrans" cxnId="{42D1EFDD-8048-4ACA-8250-F44C12636FD6}">
      <dgm:prSet/>
      <dgm:spPr/>
      <dgm:t>
        <a:bodyPr/>
        <a:lstStyle/>
        <a:p>
          <a:endParaRPr lang="en-GB"/>
        </a:p>
      </dgm:t>
    </dgm:pt>
    <dgm:pt modelId="{3A9814F8-45D7-4B43-B0BF-4E4A45D60B9B}" type="sibTrans" cxnId="{42D1EFDD-8048-4ACA-8250-F44C12636FD6}">
      <dgm:prSet/>
      <dgm:spPr/>
      <dgm:t>
        <a:bodyPr/>
        <a:lstStyle/>
        <a:p>
          <a:endParaRPr lang="en-GB"/>
        </a:p>
      </dgm:t>
    </dgm:pt>
    <dgm:pt modelId="{EF7BE556-4642-4333-A699-9417FFFB3A69}">
      <dgm:prSet phldrT="[Text]"/>
      <dgm:spPr/>
      <dgm:t>
        <a:bodyPr/>
        <a:lstStyle/>
        <a:p>
          <a:r>
            <a:rPr lang="sv-SE" dirty="0" err="1" smtClean="0"/>
            <a:t>Search</a:t>
          </a:r>
          <a:r>
            <a:rPr lang="sv-SE" dirty="0" smtClean="0"/>
            <a:t> interface</a:t>
          </a:r>
          <a:endParaRPr lang="sv-SE" dirty="0"/>
        </a:p>
      </dgm:t>
    </dgm:pt>
    <dgm:pt modelId="{B61C1DE3-AEB2-409F-9F20-A19EA1310A46}" type="parTrans" cxnId="{0F0333DE-D9B4-4C68-A812-1A6FAF00BDB0}">
      <dgm:prSet/>
      <dgm:spPr/>
      <dgm:t>
        <a:bodyPr/>
        <a:lstStyle/>
        <a:p>
          <a:endParaRPr lang="en-GB"/>
        </a:p>
      </dgm:t>
    </dgm:pt>
    <dgm:pt modelId="{61F209E6-8352-4F2E-A5B5-7D7E3A99C9E0}" type="sibTrans" cxnId="{0F0333DE-D9B4-4C68-A812-1A6FAF00BDB0}">
      <dgm:prSet/>
      <dgm:spPr/>
      <dgm:t>
        <a:bodyPr/>
        <a:lstStyle/>
        <a:p>
          <a:endParaRPr lang="en-GB"/>
        </a:p>
      </dgm:t>
    </dgm:pt>
    <dgm:pt modelId="{3DC80384-1360-468C-8F1D-33A693680822}">
      <dgm:prSet/>
      <dgm:spPr/>
      <dgm:t>
        <a:bodyPr/>
        <a:lstStyle/>
        <a:p>
          <a:r>
            <a:rPr lang="sv-SE" dirty="0" err="1" smtClean="0"/>
            <a:t>Layer</a:t>
          </a:r>
          <a:r>
            <a:rPr lang="sv-SE" dirty="0" smtClean="0"/>
            <a:t> </a:t>
          </a:r>
          <a:r>
            <a:rPr lang="sv-SE" dirty="0" err="1" smtClean="0"/>
            <a:t>function</a:t>
          </a:r>
          <a:endParaRPr lang="sv-SE" dirty="0" smtClean="0"/>
        </a:p>
      </dgm:t>
    </dgm:pt>
    <dgm:pt modelId="{90247911-1606-4BBD-B721-9CBB4F639909}" type="parTrans" cxnId="{6A7BA365-90FD-4B13-944B-6497299C8FBC}">
      <dgm:prSet/>
      <dgm:spPr/>
      <dgm:t>
        <a:bodyPr/>
        <a:lstStyle/>
        <a:p>
          <a:endParaRPr lang="en-GB"/>
        </a:p>
      </dgm:t>
    </dgm:pt>
    <dgm:pt modelId="{4DEDED4A-775B-4290-9D87-34D0B48D9A90}" type="sibTrans" cxnId="{6A7BA365-90FD-4B13-944B-6497299C8FBC}">
      <dgm:prSet/>
      <dgm:spPr/>
      <dgm:t>
        <a:bodyPr/>
        <a:lstStyle/>
        <a:p>
          <a:endParaRPr lang="en-GB"/>
        </a:p>
      </dgm:t>
    </dgm:pt>
    <dgm:pt modelId="{D94B0FC4-FD9C-4C11-B20E-BE9C6F86AD42}">
      <dgm:prSet/>
      <dgm:spPr/>
      <dgm:t>
        <a:bodyPr/>
        <a:lstStyle/>
        <a:p>
          <a:r>
            <a:rPr lang="sv-SE" dirty="0" smtClean="0"/>
            <a:t>Navigation</a:t>
          </a:r>
          <a:endParaRPr lang="sv-SE" dirty="0" smtClean="0"/>
        </a:p>
      </dgm:t>
    </dgm:pt>
    <dgm:pt modelId="{22E9845E-DD0D-4F83-922E-2F2ACEEC2733}" type="parTrans" cxnId="{8457CD65-CCD6-4A6D-B7C1-B4763ACF0F91}">
      <dgm:prSet/>
      <dgm:spPr/>
      <dgm:t>
        <a:bodyPr/>
        <a:lstStyle/>
        <a:p>
          <a:endParaRPr lang="en-GB"/>
        </a:p>
      </dgm:t>
    </dgm:pt>
    <dgm:pt modelId="{C787D2CD-EC74-4239-B07D-2CA58B39B219}" type="sibTrans" cxnId="{8457CD65-CCD6-4A6D-B7C1-B4763ACF0F91}">
      <dgm:prSet/>
      <dgm:spPr/>
      <dgm:t>
        <a:bodyPr/>
        <a:lstStyle/>
        <a:p>
          <a:endParaRPr lang="en-GB"/>
        </a:p>
      </dgm:t>
    </dgm:pt>
    <dgm:pt modelId="{08D18DBC-EACB-43B6-A881-3FB2C330E797}">
      <dgm:prSet/>
      <dgm:spPr/>
      <dgm:t>
        <a:bodyPr/>
        <a:lstStyle/>
        <a:p>
          <a:r>
            <a:rPr lang="sv-SE" dirty="0" err="1" smtClean="0"/>
            <a:t>Intuative</a:t>
          </a:r>
          <a:r>
            <a:rPr lang="sv-SE" dirty="0" smtClean="0"/>
            <a:t> GUI</a:t>
          </a:r>
          <a:endParaRPr lang="sv-SE" dirty="0" smtClean="0"/>
        </a:p>
      </dgm:t>
    </dgm:pt>
    <dgm:pt modelId="{F5A5C2FF-803B-413B-97C2-560B1821962F}" type="parTrans" cxnId="{4AA0DDEA-BEB6-4282-9390-EEBB766AD613}">
      <dgm:prSet/>
      <dgm:spPr/>
      <dgm:t>
        <a:bodyPr/>
        <a:lstStyle/>
        <a:p>
          <a:endParaRPr lang="en-GB"/>
        </a:p>
      </dgm:t>
    </dgm:pt>
    <dgm:pt modelId="{40368140-EA15-4904-84E7-0D0D011B22C0}" type="sibTrans" cxnId="{4AA0DDEA-BEB6-4282-9390-EEBB766AD613}">
      <dgm:prSet/>
      <dgm:spPr/>
      <dgm:t>
        <a:bodyPr/>
        <a:lstStyle/>
        <a:p>
          <a:endParaRPr lang="en-GB"/>
        </a:p>
      </dgm:t>
    </dgm:pt>
    <dgm:pt modelId="{F80F2A95-C363-4D54-B6AC-99DE9D7F3E88}">
      <dgm:prSet/>
      <dgm:spPr/>
      <dgm:t>
        <a:bodyPr/>
        <a:lstStyle/>
        <a:p>
          <a:r>
            <a:rPr lang="sv-SE" dirty="0" smtClean="0"/>
            <a:t>Demo</a:t>
          </a:r>
          <a:endParaRPr lang="sv-SE" dirty="0" smtClean="0"/>
        </a:p>
      </dgm:t>
    </dgm:pt>
    <dgm:pt modelId="{7DC55DA0-D9F2-4BFE-8731-594246BD70AE}" type="parTrans" cxnId="{33BEC26A-22D1-48C0-B218-00143CFB242F}">
      <dgm:prSet/>
      <dgm:spPr/>
      <dgm:t>
        <a:bodyPr/>
        <a:lstStyle/>
        <a:p>
          <a:endParaRPr lang="en-GB"/>
        </a:p>
      </dgm:t>
    </dgm:pt>
    <dgm:pt modelId="{8886AC4C-C865-4CB6-80B7-4D4ECB76EAED}" type="sibTrans" cxnId="{33BEC26A-22D1-48C0-B218-00143CFB242F}">
      <dgm:prSet/>
      <dgm:spPr/>
      <dgm:t>
        <a:bodyPr/>
        <a:lstStyle/>
        <a:p>
          <a:endParaRPr lang="en-GB"/>
        </a:p>
      </dgm:t>
    </dgm:pt>
    <dgm:pt modelId="{75DBC2E2-88C8-42B9-B84C-DFAB8B2F2787}">
      <dgm:prSet/>
      <dgm:spPr/>
      <dgm:t>
        <a:bodyPr/>
        <a:lstStyle/>
        <a:p>
          <a:r>
            <a:rPr lang="sv-SE" dirty="0" smtClean="0"/>
            <a:t>Google </a:t>
          </a:r>
          <a:r>
            <a:rPr lang="sv-SE" dirty="0" err="1" smtClean="0"/>
            <a:t>Maps</a:t>
          </a:r>
          <a:r>
            <a:rPr lang="sv-SE" dirty="0" smtClean="0"/>
            <a:t>™ v2.0 API</a:t>
          </a:r>
          <a:endParaRPr lang="sv-SE" dirty="0" smtClean="0"/>
        </a:p>
      </dgm:t>
    </dgm:pt>
    <dgm:pt modelId="{1FD882C3-E616-4EC9-A296-CAECA0D09DC8}" type="parTrans" cxnId="{16739060-5952-43D5-B151-B5B083ED9C5B}">
      <dgm:prSet/>
      <dgm:spPr/>
      <dgm:t>
        <a:bodyPr/>
        <a:lstStyle/>
        <a:p>
          <a:endParaRPr lang="en-GB"/>
        </a:p>
      </dgm:t>
    </dgm:pt>
    <dgm:pt modelId="{58BA0503-21B1-4306-A364-03145B40E57E}" type="sibTrans" cxnId="{16739060-5952-43D5-B151-B5B083ED9C5B}">
      <dgm:prSet/>
      <dgm:spPr/>
      <dgm:t>
        <a:bodyPr/>
        <a:lstStyle/>
        <a:p>
          <a:endParaRPr lang="en-GB"/>
        </a:p>
      </dgm:t>
    </dgm:pt>
    <dgm:pt modelId="{0F0CC4A0-DA6E-4DA4-B5C7-01B0BB8CBCF0}">
      <dgm:prSet/>
      <dgm:spPr/>
      <dgm:t>
        <a:bodyPr/>
        <a:lstStyle/>
        <a:p>
          <a:r>
            <a:rPr lang="sv-SE" dirty="0" smtClean="0"/>
            <a:t>Product demo live</a:t>
          </a:r>
          <a:endParaRPr lang="sv-SE" dirty="0" smtClean="0"/>
        </a:p>
      </dgm:t>
    </dgm:pt>
    <dgm:pt modelId="{34CC7B6A-E30C-4F97-B386-B7B22327FF7C}" type="parTrans" cxnId="{51D8ECAF-56BF-4458-BDE0-C31DB8CE96EA}">
      <dgm:prSet/>
      <dgm:spPr/>
      <dgm:t>
        <a:bodyPr/>
        <a:lstStyle/>
        <a:p>
          <a:endParaRPr lang="en-GB"/>
        </a:p>
      </dgm:t>
    </dgm:pt>
    <dgm:pt modelId="{FD1BFFBB-0887-47A0-9963-8771BF258EFC}" type="sibTrans" cxnId="{51D8ECAF-56BF-4458-BDE0-C31DB8CE96EA}">
      <dgm:prSet/>
      <dgm:spPr/>
      <dgm:t>
        <a:bodyPr/>
        <a:lstStyle/>
        <a:p>
          <a:endParaRPr lang="en-GB"/>
        </a:p>
      </dgm:t>
    </dgm:pt>
    <dgm:pt modelId="{AB6FEE96-E411-4B05-A180-135DC1F5B12B}" type="pres">
      <dgm:prSet presAssocID="{778CACC2-F264-4BEA-AE17-773DDEA360E4}" presName="vert0" presStyleCnt="0">
        <dgm:presLayoutVars>
          <dgm:dir/>
          <dgm:animOne val="branch"/>
          <dgm:animLvl val="lvl"/>
        </dgm:presLayoutVars>
      </dgm:prSet>
      <dgm:spPr/>
    </dgm:pt>
    <dgm:pt modelId="{390AC731-4A1A-4981-8BD3-43C32E396603}" type="pres">
      <dgm:prSet presAssocID="{4ED8A8B0-1422-44B7-BF0E-0E9A684DCB33}" presName="thickLine" presStyleLbl="alignNode1" presStyleIdx="0" presStyleCnt="3"/>
      <dgm:spPr/>
    </dgm:pt>
    <dgm:pt modelId="{9239A337-16AE-45A6-B439-EDEECA388DA4}" type="pres">
      <dgm:prSet presAssocID="{4ED8A8B0-1422-44B7-BF0E-0E9A684DCB33}" presName="horz1" presStyleCnt="0"/>
      <dgm:spPr/>
    </dgm:pt>
    <dgm:pt modelId="{A4EF9F38-DA26-459A-850F-DAED564C9200}" type="pres">
      <dgm:prSet presAssocID="{4ED8A8B0-1422-44B7-BF0E-0E9A684DCB33}" presName="tx1" presStyleLbl="revTx" presStyleIdx="0" presStyleCnt="14"/>
      <dgm:spPr/>
      <dgm:t>
        <a:bodyPr/>
        <a:lstStyle/>
        <a:p>
          <a:endParaRPr lang="en-GB"/>
        </a:p>
      </dgm:t>
    </dgm:pt>
    <dgm:pt modelId="{DBA8BB5E-A372-4196-95D6-35A5B77EBCB7}" type="pres">
      <dgm:prSet presAssocID="{4ED8A8B0-1422-44B7-BF0E-0E9A684DCB33}" presName="vert1" presStyleCnt="0"/>
      <dgm:spPr/>
    </dgm:pt>
    <dgm:pt modelId="{12EF225C-3C22-4F71-822C-8DBEF060FC9B}" type="pres">
      <dgm:prSet presAssocID="{1B5133D0-ADCA-40BD-A87B-E8B7308CB2CF}" presName="vertSpace2a" presStyleCnt="0"/>
      <dgm:spPr/>
    </dgm:pt>
    <dgm:pt modelId="{70196926-F5B9-403F-949C-674B9FDAE12E}" type="pres">
      <dgm:prSet presAssocID="{1B5133D0-ADCA-40BD-A87B-E8B7308CB2CF}" presName="horz2" presStyleCnt="0"/>
      <dgm:spPr/>
    </dgm:pt>
    <dgm:pt modelId="{6C040FCD-7DA2-4948-8F6A-2163E2CC9D95}" type="pres">
      <dgm:prSet presAssocID="{1B5133D0-ADCA-40BD-A87B-E8B7308CB2CF}" presName="horzSpace2" presStyleCnt="0"/>
      <dgm:spPr/>
    </dgm:pt>
    <dgm:pt modelId="{84D64F86-51C1-42B8-BF5D-AA1D2450DCCA}" type="pres">
      <dgm:prSet presAssocID="{1B5133D0-ADCA-40BD-A87B-E8B7308CB2CF}" presName="tx2" presStyleLbl="revTx" presStyleIdx="1" presStyleCnt="14"/>
      <dgm:spPr/>
      <dgm:t>
        <a:bodyPr/>
        <a:lstStyle/>
        <a:p>
          <a:endParaRPr lang="en-GB"/>
        </a:p>
      </dgm:t>
    </dgm:pt>
    <dgm:pt modelId="{49C675F4-49A1-4046-AECD-40AD18CEF728}" type="pres">
      <dgm:prSet presAssocID="{1B5133D0-ADCA-40BD-A87B-E8B7308CB2CF}" presName="vert2" presStyleCnt="0"/>
      <dgm:spPr/>
    </dgm:pt>
    <dgm:pt modelId="{E34438A6-773B-417B-B145-6A1BA32CD494}" type="pres">
      <dgm:prSet presAssocID="{1B5133D0-ADCA-40BD-A87B-E8B7308CB2CF}" presName="thinLine2b" presStyleLbl="callout" presStyleIdx="0" presStyleCnt="11"/>
      <dgm:spPr/>
    </dgm:pt>
    <dgm:pt modelId="{CEAC3660-0F74-4C25-B6C9-4AA3E5CCA552}" type="pres">
      <dgm:prSet presAssocID="{1B5133D0-ADCA-40BD-A87B-E8B7308CB2CF}" presName="vertSpace2b" presStyleCnt="0"/>
      <dgm:spPr/>
    </dgm:pt>
    <dgm:pt modelId="{35A8A9DF-164C-4E9C-A868-55ADFCF38D84}" type="pres">
      <dgm:prSet presAssocID="{3538695A-4C74-4C1F-8205-E25E3BBCB482}" presName="horz2" presStyleCnt="0"/>
      <dgm:spPr/>
    </dgm:pt>
    <dgm:pt modelId="{90ABEC17-CA70-4A2F-997C-CDAAF9C27734}" type="pres">
      <dgm:prSet presAssocID="{3538695A-4C74-4C1F-8205-E25E3BBCB482}" presName="horzSpace2" presStyleCnt="0"/>
      <dgm:spPr/>
    </dgm:pt>
    <dgm:pt modelId="{2C3832A3-CACA-4E85-BDCB-07D2E08C3958}" type="pres">
      <dgm:prSet presAssocID="{3538695A-4C74-4C1F-8205-E25E3BBCB482}" presName="tx2" presStyleLbl="revTx" presStyleIdx="2" presStyleCnt="14"/>
      <dgm:spPr/>
      <dgm:t>
        <a:bodyPr/>
        <a:lstStyle/>
        <a:p>
          <a:endParaRPr lang="en-GB"/>
        </a:p>
      </dgm:t>
    </dgm:pt>
    <dgm:pt modelId="{E9417CA9-2DB4-4B64-82DF-6EBF45BFAD89}" type="pres">
      <dgm:prSet presAssocID="{3538695A-4C74-4C1F-8205-E25E3BBCB482}" presName="vert2" presStyleCnt="0"/>
      <dgm:spPr/>
    </dgm:pt>
    <dgm:pt modelId="{2826A9FC-2059-409B-A833-A81249B05312}" type="pres">
      <dgm:prSet presAssocID="{3538695A-4C74-4C1F-8205-E25E3BBCB482}" presName="thinLine2b" presStyleLbl="callout" presStyleIdx="1" presStyleCnt="11"/>
      <dgm:spPr/>
    </dgm:pt>
    <dgm:pt modelId="{AF16289F-1450-40FF-B949-0EF31A5AC183}" type="pres">
      <dgm:prSet presAssocID="{3538695A-4C74-4C1F-8205-E25E3BBCB482}" presName="vertSpace2b" presStyleCnt="0"/>
      <dgm:spPr/>
    </dgm:pt>
    <dgm:pt modelId="{2D84D9EC-D689-4267-B09D-C84BC707ED60}" type="pres">
      <dgm:prSet presAssocID="{63A60DB3-CCE5-45CB-B38A-8AE26809F96B}" presName="horz2" presStyleCnt="0"/>
      <dgm:spPr/>
    </dgm:pt>
    <dgm:pt modelId="{C353D9E0-BE4A-43BD-B768-6B02FBD2B67C}" type="pres">
      <dgm:prSet presAssocID="{63A60DB3-CCE5-45CB-B38A-8AE26809F96B}" presName="horzSpace2" presStyleCnt="0"/>
      <dgm:spPr/>
    </dgm:pt>
    <dgm:pt modelId="{8C032CFF-7611-4D38-B598-F4A9D39319E7}" type="pres">
      <dgm:prSet presAssocID="{63A60DB3-CCE5-45CB-B38A-8AE26809F96B}" presName="tx2" presStyleLbl="revTx" presStyleIdx="3" presStyleCnt="14"/>
      <dgm:spPr/>
      <dgm:t>
        <a:bodyPr/>
        <a:lstStyle/>
        <a:p>
          <a:endParaRPr lang="en-GB"/>
        </a:p>
      </dgm:t>
    </dgm:pt>
    <dgm:pt modelId="{D4AD605A-32E9-4B6F-83B7-DD5344CF79F1}" type="pres">
      <dgm:prSet presAssocID="{63A60DB3-CCE5-45CB-B38A-8AE26809F96B}" presName="vert2" presStyleCnt="0"/>
      <dgm:spPr/>
    </dgm:pt>
    <dgm:pt modelId="{B20CEA5E-C2DE-4242-9E2C-D267B5076C00}" type="pres">
      <dgm:prSet presAssocID="{63A60DB3-CCE5-45CB-B38A-8AE26809F96B}" presName="thinLine2b" presStyleLbl="callout" presStyleIdx="2" presStyleCnt="11"/>
      <dgm:spPr/>
    </dgm:pt>
    <dgm:pt modelId="{18DF6B13-6B45-4B09-B238-3DE9AD6FAE29}" type="pres">
      <dgm:prSet presAssocID="{63A60DB3-CCE5-45CB-B38A-8AE26809F96B}" presName="vertSpace2b" presStyleCnt="0"/>
      <dgm:spPr/>
    </dgm:pt>
    <dgm:pt modelId="{D2365D22-6F18-42EA-89CB-BAAA22CC630B}" type="pres">
      <dgm:prSet presAssocID="{569F271E-48C2-47F9-BADE-C9D1582181A3}" presName="horz2" presStyleCnt="0"/>
      <dgm:spPr/>
    </dgm:pt>
    <dgm:pt modelId="{5A0D78B6-7C54-445D-8BFE-D612E9C92DD9}" type="pres">
      <dgm:prSet presAssocID="{569F271E-48C2-47F9-BADE-C9D1582181A3}" presName="horzSpace2" presStyleCnt="0"/>
      <dgm:spPr/>
    </dgm:pt>
    <dgm:pt modelId="{2B278210-3302-4891-95FD-BEF8F2177A8E}" type="pres">
      <dgm:prSet presAssocID="{569F271E-48C2-47F9-BADE-C9D1582181A3}" presName="tx2" presStyleLbl="revTx" presStyleIdx="4" presStyleCnt="14"/>
      <dgm:spPr/>
      <dgm:t>
        <a:bodyPr/>
        <a:lstStyle/>
        <a:p>
          <a:endParaRPr lang="en-GB"/>
        </a:p>
      </dgm:t>
    </dgm:pt>
    <dgm:pt modelId="{28D7B6B2-AD8D-4EAB-88A6-DB9CC78C7B34}" type="pres">
      <dgm:prSet presAssocID="{569F271E-48C2-47F9-BADE-C9D1582181A3}" presName="vert2" presStyleCnt="0"/>
      <dgm:spPr/>
    </dgm:pt>
    <dgm:pt modelId="{1F60EC17-7480-4CBE-9B35-7D10368C545A}" type="pres">
      <dgm:prSet presAssocID="{569F271E-48C2-47F9-BADE-C9D1582181A3}" presName="thinLine2b" presStyleLbl="callout" presStyleIdx="3" presStyleCnt="11"/>
      <dgm:spPr/>
    </dgm:pt>
    <dgm:pt modelId="{48AD1544-9A27-49C8-970D-58DC0EEF9760}" type="pres">
      <dgm:prSet presAssocID="{569F271E-48C2-47F9-BADE-C9D1582181A3}" presName="vertSpace2b" presStyleCnt="0"/>
      <dgm:spPr/>
    </dgm:pt>
    <dgm:pt modelId="{16763E65-DF21-4B7E-9258-DED4BD03E606}" type="pres">
      <dgm:prSet presAssocID="{38BD7403-9EBA-4337-9900-12CEAAA85B2D}" presName="horz2" presStyleCnt="0"/>
      <dgm:spPr/>
    </dgm:pt>
    <dgm:pt modelId="{C6AE4CDC-F8D9-46F6-84FF-CADD58F45DB3}" type="pres">
      <dgm:prSet presAssocID="{38BD7403-9EBA-4337-9900-12CEAAA85B2D}" presName="horzSpace2" presStyleCnt="0"/>
      <dgm:spPr/>
    </dgm:pt>
    <dgm:pt modelId="{61363DAE-B140-4782-86C1-8A5DB87B1B3B}" type="pres">
      <dgm:prSet presAssocID="{38BD7403-9EBA-4337-9900-12CEAAA85B2D}" presName="tx2" presStyleLbl="revTx" presStyleIdx="5" presStyleCnt="14"/>
      <dgm:spPr/>
      <dgm:t>
        <a:bodyPr/>
        <a:lstStyle/>
        <a:p>
          <a:endParaRPr lang="en-GB"/>
        </a:p>
      </dgm:t>
    </dgm:pt>
    <dgm:pt modelId="{5B161700-7ED1-42D4-9710-F7ECA7EF475E}" type="pres">
      <dgm:prSet presAssocID="{38BD7403-9EBA-4337-9900-12CEAAA85B2D}" presName="vert2" presStyleCnt="0"/>
      <dgm:spPr/>
    </dgm:pt>
    <dgm:pt modelId="{2AB53C57-C017-47D6-B8AC-D7E706D14C62}" type="pres">
      <dgm:prSet presAssocID="{38BD7403-9EBA-4337-9900-12CEAAA85B2D}" presName="thinLine2b" presStyleLbl="callout" presStyleIdx="4" presStyleCnt="11"/>
      <dgm:spPr/>
    </dgm:pt>
    <dgm:pt modelId="{FBAF78EB-5175-4119-8C43-C743ED69E4C0}" type="pres">
      <dgm:prSet presAssocID="{38BD7403-9EBA-4337-9900-12CEAAA85B2D}" presName="vertSpace2b" presStyleCnt="0"/>
      <dgm:spPr/>
    </dgm:pt>
    <dgm:pt modelId="{C5F16C90-E92A-4D5B-A216-215F6464E369}" type="pres">
      <dgm:prSet presAssocID="{103B9D56-1B90-4FF8-9759-F0E115640050}" presName="thickLine" presStyleLbl="alignNode1" presStyleIdx="1" presStyleCnt="3"/>
      <dgm:spPr/>
    </dgm:pt>
    <dgm:pt modelId="{FDE2A6D4-4A9C-4FC5-8C0F-2CBB6D3CAD49}" type="pres">
      <dgm:prSet presAssocID="{103B9D56-1B90-4FF8-9759-F0E115640050}" presName="horz1" presStyleCnt="0"/>
      <dgm:spPr/>
    </dgm:pt>
    <dgm:pt modelId="{A9DF8C41-20C8-44ED-B3B9-51CCD5039658}" type="pres">
      <dgm:prSet presAssocID="{103B9D56-1B90-4FF8-9759-F0E115640050}" presName="tx1" presStyleLbl="revTx" presStyleIdx="6" presStyleCnt="14"/>
      <dgm:spPr/>
      <dgm:t>
        <a:bodyPr/>
        <a:lstStyle/>
        <a:p>
          <a:endParaRPr lang="en-GB"/>
        </a:p>
      </dgm:t>
    </dgm:pt>
    <dgm:pt modelId="{3ADE8833-4236-4878-8D47-C3F2A13CF86F}" type="pres">
      <dgm:prSet presAssocID="{103B9D56-1B90-4FF8-9759-F0E115640050}" presName="vert1" presStyleCnt="0"/>
      <dgm:spPr/>
    </dgm:pt>
    <dgm:pt modelId="{F9533E7C-5BA9-4325-9909-9B3B693CC2F3}" type="pres">
      <dgm:prSet presAssocID="{EF7BE556-4642-4333-A699-9417FFFB3A69}" presName="vertSpace2a" presStyleCnt="0"/>
      <dgm:spPr/>
    </dgm:pt>
    <dgm:pt modelId="{9E5AF9C0-1F22-4DE3-A035-5E8ECDEF2814}" type="pres">
      <dgm:prSet presAssocID="{EF7BE556-4642-4333-A699-9417FFFB3A69}" presName="horz2" presStyleCnt="0"/>
      <dgm:spPr/>
    </dgm:pt>
    <dgm:pt modelId="{EA03F93C-7164-48EF-ADCC-AF4F9C889DFB}" type="pres">
      <dgm:prSet presAssocID="{EF7BE556-4642-4333-A699-9417FFFB3A69}" presName="horzSpace2" presStyleCnt="0"/>
      <dgm:spPr/>
    </dgm:pt>
    <dgm:pt modelId="{B90EB0AE-D7B7-407F-9C46-372263B249FB}" type="pres">
      <dgm:prSet presAssocID="{EF7BE556-4642-4333-A699-9417FFFB3A69}" presName="tx2" presStyleLbl="revTx" presStyleIdx="7" presStyleCnt="14"/>
      <dgm:spPr/>
      <dgm:t>
        <a:bodyPr/>
        <a:lstStyle/>
        <a:p>
          <a:endParaRPr lang="en-GB"/>
        </a:p>
      </dgm:t>
    </dgm:pt>
    <dgm:pt modelId="{8CB1C4F8-6E1A-43DE-A24D-B81E36AD1326}" type="pres">
      <dgm:prSet presAssocID="{EF7BE556-4642-4333-A699-9417FFFB3A69}" presName="vert2" presStyleCnt="0"/>
      <dgm:spPr/>
    </dgm:pt>
    <dgm:pt modelId="{B4E130ED-ACF4-41BA-B56F-3A4B049355B3}" type="pres">
      <dgm:prSet presAssocID="{EF7BE556-4642-4333-A699-9417FFFB3A69}" presName="thinLine2b" presStyleLbl="callout" presStyleIdx="5" presStyleCnt="11"/>
      <dgm:spPr/>
    </dgm:pt>
    <dgm:pt modelId="{CBD248C4-35AC-4D95-BAC3-F4EBABB8DE53}" type="pres">
      <dgm:prSet presAssocID="{EF7BE556-4642-4333-A699-9417FFFB3A69}" presName="vertSpace2b" presStyleCnt="0"/>
      <dgm:spPr/>
    </dgm:pt>
    <dgm:pt modelId="{0281F951-5031-4C22-B768-01DEE39A7E3B}" type="pres">
      <dgm:prSet presAssocID="{3DC80384-1360-468C-8F1D-33A693680822}" presName="horz2" presStyleCnt="0"/>
      <dgm:spPr/>
    </dgm:pt>
    <dgm:pt modelId="{DDCDD739-ED49-4375-AF2A-63F8C41F21FE}" type="pres">
      <dgm:prSet presAssocID="{3DC80384-1360-468C-8F1D-33A693680822}" presName="horzSpace2" presStyleCnt="0"/>
      <dgm:spPr/>
    </dgm:pt>
    <dgm:pt modelId="{889C3548-FB3C-476A-ABEE-BDF6509B6484}" type="pres">
      <dgm:prSet presAssocID="{3DC80384-1360-468C-8F1D-33A693680822}" presName="tx2" presStyleLbl="revTx" presStyleIdx="8" presStyleCnt="14"/>
      <dgm:spPr/>
    </dgm:pt>
    <dgm:pt modelId="{30B1C879-D9B5-4D9D-8224-17D7BC3AB4BF}" type="pres">
      <dgm:prSet presAssocID="{3DC80384-1360-468C-8F1D-33A693680822}" presName="vert2" presStyleCnt="0"/>
      <dgm:spPr/>
    </dgm:pt>
    <dgm:pt modelId="{8FAF28E7-28B0-45FB-9E7B-77BB177B66B1}" type="pres">
      <dgm:prSet presAssocID="{3DC80384-1360-468C-8F1D-33A693680822}" presName="thinLine2b" presStyleLbl="callout" presStyleIdx="6" presStyleCnt="11"/>
      <dgm:spPr/>
    </dgm:pt>
    <dgm:pt modelId="{E9FDECD9-3F27-46E2-B849-A551F3EF45FB}" type="pres">
      <dgm:prSet presAssocID="{3DC80384-1360-468C-8F1D-33A693680822}" presName="vertSpace2b" presStyleCnt="0"/>
      <dgm:spPr/>
    </dgm:pt>
    <dgm:pt modelId="{D51EADA8-640E-4802-A979-1467150508DD}" type="pres">
      <dgm:prSet presAssocID="{D94B0FC4-FD9C-4C11-B20E-BE9C6F86AD42}" presName="horz2" presStyleCnt="0"/>
      <dgm:spPr/>
    </dgm:pt>
    <dgm:pt modelId="{C5E27CFD-2497-459E-AE65-D9EAD0776513}" type="pres">
      <dgm:prSet presAssocID="{D94B0FC4-FD9C-4C11-B20E-BE9C6F86AD42}" presName="horzSpace2" presStyleCnt="0"/>
      <dgm:spPr/>
    </dgm:pt>
    <dgm:pt modelId="{DCED3A33-40AF-4FF9-AA80-EC590BD7031B}" type="pres">
      <dgm:prSet presAssocID="{D94B0FC4-FD9C-4C11-B20E-BE9C6F86AD42}" presName="tx2" presStyleLbl="revTx" presStyleIdx="9" presStyleCnt="14"/>
      <dgm:spPr/>
    </dgm:pt>
    <dgm:pt modelId="{1BFDC807-38A6-4C57-9974-D52C4AE69AD4}" type="pres">
      <dgm:prSet presAssocID="{D94B0FC4-FD9C-4C11-B20E-BE9C6F86AD42}" presName="vert2" presStyleCnt="0"/>
      <dgm:spPr/>
    </dgm:pt>
    <dgm:pt modelId="{A48EE566-BF33-48F6-85CD-9CF2761F2E82}" type="pres">
      <dgm:prSet presAssocID="{D94B0FC4-FD9C-4C11-B20E-BE9C6F86AD42}" presName="thinLine2b" presStyleLbl="callout" presStyleIdx="7" presStyleCnt="11"/>
      <dgm:spPr/>
    </dgm:pt>
    <dgm:pt modelId="{B6F3C4BE-F9A3-4397-9F40-C39A3F3E52A0}" type="pres">
      <dgm:prSet presAssocID="{D94B0FC4-FD9C-4C11-B20E-BE9C6F86AD42}" presName="vertSpace2b" presStyleCnt="0"/>
      <dgm:spPr/>
    </dgm:pt>
    <dgm:pt modelId="{044D6DDD-4A0C-41E9-A554-385B90EA8388}" type="pres">
      <dgm:prSet presAssocID="{08D18DBC-EACB-43B6-A881-3FB2C330E797}" presName="horz2" presStyleCnt="0"/>
      <dgm:spPr/>
    </dgm:pt>
    <dgm:pt modelId="{6C97B48E-B8C7-4CE6-A100-02A74830431A}" type="pres">
      <dgm:prSet presAssocID="{08D18DBC-EACB-43B6-A881-3FB2C330E797}" presName="horzSpace2" presStyleCnt="0"/>
      <dgm:spPr/>
    </dgm:pt>
    <dgm:pt modelId="{348ABE27-EEA2-482D-82EB-5F8B838F7240}" type="pres">
      <dgm:prSet presAssocID="{08D18DBC-EACB-43B6-A881-3FB2C330E797}" presName="tx2" presStyleLbl="revTx" presStyleIdx="10" presStyleCnt="14"/>
      <dgm:spPr/>
    </dgm:pt>
    <dgm:pt modelId="{BEB0AF14-8492-434D-BA6C-BCA67D93C26F}" type="pres">
      <dgm:prSet presAssocID="{08D18DBC-EACB-43B6-A881-3FB2C330E797}" presName="vert2" presStyleCnt="0"/>
      <dgm:spPr/>
    </dgm:pt>
    <dgm:pt modelId="{21701878-3FE3-43A9-A2E8-51653F606D04}" type="pres">
      <dgm:prSet presAssocID="{08D18DBC-EACB-43B6-A881-3FB2C330E797}" presName="thinLine2b" presStyleLbl="callout" presStyleIdx="8" presStyleCnt="11"/>
      <dgm:spPr/>
    </dgm:pt>
    <dgm:pt modelId="{79C1C92B-9EF6-42DA-8EF1-B451AA443E68}" type="pres">
      <dgm:prSet presAssocID="{08D18DBC-EACB-43B6-A881-3FB2C330E797}" presName="vertSpace2b" presStyleCnt="0"/>
      <dgm:spPr/>
    </dgm:pt>
    <dgm:pt modelId="{1DC8EFA1-2D30-4C8B-920E-EC412AE9D19C}" type="pres">
      <dgm:prSet presAssocID="{F80F2A95-C363-4D54-B6AC-99DE9D7F3E88}" presName="thickLine" presStyleLbl="alignNode1" presStyleIdx="2" presStyleCnt="3"/>
      <dgm:spPr/>
    </dgm:pt>
    <dgm:pt modelId="{76B06D00-4044-4409-9607-400CEDC71A7E}" type="pres">
      <dgm:prSet presAssocID="{F80F2A95-C363-4D54-B6AC-99DE9D7F3E88}" presName="horz1" presStyleCnt="0"/>
      <dgm:spPr/>
    </dgm:pt>
    <dgm:pt modelId="{A80951F2-5C9F-4D88-A3EE-E0EF22B74F4C}" type="pres">
      <dgm:prSet presAssocID="{F80F2A95-C363-4D54-B6AC-99DE9D7F3E88}" presName="tx1" presStyleLbl="revTx" presStyleIdx="11" presStyleCnt="14"/>
      <dgm:spPr/>
    </dgm:pt>
    <dgm:pt modelId="{DBB51A94-7AFA-4D43-B5F1-D6A5BB291EEF}" type="pres">
      <dgm:prSet presAssocID="{F80F2A95-C363-4D54-B6AC-99DE9D7F3E88}" presName="vert1" presStyleCnt="0"/>
      <dgm:spPr/>
    </dgm:pt>
    <dgm:pt modelId="{79C4CED5-30C1-4A84-9BF4-ADC01B583394}" type="pres">
      <dgm:prSet presAssocID="{75DBC2E2-88C8-42B9-B84C-DFAB8B2F2787}" presName="vertSpace2a" presStyleCnt="0"/>
      <dgm:spPr/>
    </dgm:pt>
    <dgm:pt modelId="{4990E596-E394-4A27-80D8-E45B5E203886}" type="pres">
      <dgm:prSet presAssocID="{75DBC2E2-88C8-42B9-B84C-DFAB8B2F2787}" presName="horz2" presStyleCnt="0"/>
      <dgm:spPr/>
    </dgm:pt>
    <dgm:pt modelId="{5E0A0842-82AF-4216-A8C2-DB951439BE74}" type="pres">
      <dgm:prSet presAssocID="{75DBC2E2-88C8-42B9-B84C-DFAB8B2F2787}" presName="horzSpace2" presStyleCnt="0"/>
      <dgm:spPr/>
    </dgm:pt>
    <dgm:pt modelId="{ABFEDDB6-F948-4266-890C-6F058AC584C3}" type="pres">
      <dgm:prSet presAssocID="{75DBC2E2-88C8-42B9-B84C-DFAB8B2F2787}" presName="tx2" presStyleLbl="revTx" presStyleIdx="12" presStyleCnt="14"/>
      <dgm:spPr/>
      <dgm:t>
        <a:bodyPr/>
        <a:lstStyle/>
        <a:p>
          <a:endParaRPr lang="en-GB"/>
        </a:p>
      </dgm:t>
    </dgm:pt>
    <dgm:pt modelId="{24EBF37C-5284-4536-A1CB-7C934D208FE2}" type="pres">
      <dgm:prSet presAssocID="{75DBC2E2-88C8-42B9-B84C-DFAB8B2F2787}" presName="vert2" presStyleCnt="0"/>
      <dgm:spPr/>
    </dgm:pt>
    <dgm:pt modelId="{4C487069-4405-4668-81EC-CF5EEFD9C13F}" type="pres">
      <dgm:prSet presAssocID="{75DBC2E2-88C8-42B9-B84C-DFAB8B2F2787}" presName="thinLine2b" presStyleLbl="callout" presStyleIdx="9" presStyleCnt="11"/>
      <dgm:spPr/>
    </dgm:pt>
    <dgm:pt modelId="{C500AC3E-0FE6-4706-90DA-1F84BD80D344}" type="pres">
      <dgm:prSet presAssocID="{75DBC2E2-88C8-42B9-B84C-DFAB8B2F2787}" presName="vertSpace2b" presStyleCnt="0"/>
      <dgm:spPr/>
    </dgm:pt>
    <dgm:pt modelId="{2596B695-98F1-4981-9DD4-07991BD5BE5A}" type="pres">
      <dgm:prSet presAssocID="{0F0CC4A0-DA6E-4DA4-B5C7-01B0BB8CBCF0}" presName="horz2" presStyleCnt="0"/>
      <dgm:spPr/>
    </dgm:pt>
    <dgm:pt modelId="{57727186-BEC1-44AC-A319-52F14C333FFB}" type="pres">
      <dgm:prSet presAssocID="{0F0CC4A0-DA6E-4DA4-B5C7-01B0BB8CBCF0}" presName="horzSpace2" presStyleCnt="0"/>
      <dgm:spPr/>
    </dgm:pt>
    <dgm:pt modelId="{0CA30EE1-FA75-4DA9-8908-EC4227514897}" type="pres">
      <dgm:prSet presAssocID="{0F0CC4A0-DA6E-4DA4-B5C7-01B0BB8CBCF0}" presName="tx2" presStyleLbl="revTx" presStyleIdx="13" presStyleCnt="14"/>
      <dgm:spPr/>
      <dgm:t>
        <a:bodyPr/>
        <a:lstStyle/>
        <a:p>
          <a:endParaRPr lang="en-GB"/>
        </a:p>
      </dgm:t>
    </dgm:pt>
    <dgm:pt modelId="{525AE15A-78BB-40CA-8A7E-DC10FF9F1C3C}" type="pres">
      <dgm:prSet presAssocID="{0F0CC4A0-DA6E-4DA4-B5C7-01B0BB8CBCF0}" presName="vert2" presStyleCnt="0"/>
      <dgm:spPr/>
    </dgm:pt>
    <dgm:pt modelId="{6CCE5D5D-F655-4B08-AD91-6480CC4506DF}" type="pres">
      <dgm:prSet presAssocID="{0F0CC4A0-DA6E-4DA4-B5C7-01B0BB8CBCF0}" presName="thinLine2b" presStyleLbl="callout" presStyleIdx="10" presStyleCnt="11"/>
      <dgm:spPr/>
    </dgm:pt>
    <dgm:pt modelId="{8DCE7063-DCB1-4FF7-9B54-C28DA272A1B0}" type="pres">
      <dgm:prSet presAssocID="{0F0CC4A0-DA6E-4DA4-B5C7-01B0BB8CBCF0}" presName="vertSpace2b" presStyleCnt="0"/>
      <dgm:spPr/>
    </dgm:pt>
  </dgm:ptLst>
  <dgm:cxnLst>
    <dgm:cxn modelId="{33BEC26A-22D1-48C0-B218-00143CFB242F}" srcId="{778CACC2-F264-4BEA-AE17-773DDEA360E4}" destId="{F80F2A95-C363-4D54-B6AC-99DE9D7F3E88}" srcOrd="2" destOrd="0" parTransId="{7DC55DA0-D9F2-4BFE-8731-594246BD70AE}" sibTransId="{8886AC4C-C865-4CB6-80B7-4D4ECB76EAED}"/>
    <dgm:cxn modelId="{6A7BA365-90FD-4B13-944B-6497299C8FBC}" srcId="{103B9D56-1B90-4FF8-9759-F0E115640050}" destId="{3DC80384-1360-468C-8F1D-33A693680822}" srcOrd="1" destOrd="0" parTransId="{90247911-1606-4BBD-B721-9CBB4F639909}" sibTransId="{4DEDED4A-775B-4290-9D87-34D0B48D9A90}"/>
    <dgm:cxn modelId="{28ECF755-B52E-44FF-9BF0-E113E09FF499}" srcId="{4ED8A8B0-1422-44B7-BF0E-0E9A684DCB33}" destId="{63A60DB3-CCE5-45CB-B38A-8AE26809F96B}" srcOrd="2" destOrd="0" parTransId="{DA6A67AB-B23E-4597-B5DD-07A8DBFB2D21}" sibTransId="{FC1FB999-E56C-498C-92E2-5B93CAEADE1E}"/>
    <dgm:cxn modelId="{B912D969-B2AB-4078-8E93-B0AC84FC5A7C}" srcId="{4ED8A8B0-1422-44B7-BF0E-0E9A684DCB33}" destId="{3538695A-4C74-4C1F-8205-E25E3BBCB482}" srcOrd="1" destOrd="0" parTransId="{FAAD696B-19DB-4D1F-A20D-41AFCFFE9763}" sibTransId="{A2BAEAC3-840A-4707-8FC9-4EB5E6C26736}"/>
    <dgm:cxn modelId="{9A5C65E9-8260-473E-93EC-EEF1162CF5D9}" type="presOf" srcId="{4ED8A8B0-1422-44B7-BF0E-0E9A684DCB33}" destId="{A4EF9F38-DA26-459A-850F-DAED564C9200}" srcOrd="0" destOrd="0" presId="urn:microsoft.com/office/officeart/2008/layout/LinedList"/>
    <dgm:cxn modelId="{42D1EFDD-8048-4ACA-8250-F44C12636FD6}" srcId="{778CACC2-F264-4BEA-AE17-773DDEA360E4}" destId="{103B9D56-1B90-4FF8-9759-F0E115640050}" srcOrd="1" destOrd="0" parTransId="{6E38BD69-0C9A-4EFF-A499-564505B6B5F5}" sibTransId="{3A9814F8-45D7-4B43-B0BF-4E4A45D60B9B}"/>
    <dgm:cxn modelId="{F8331C1D-AAB0-412C-AEBA-21DCF664D5BE}" srcId="{4ED8A8B0-1422-44B7-BF0E-0E9A684DCB33}" destId="{38BD7403-9EBA-4337-9900-12CEAAA85B2D}" srcOrd="4" destOrd="0" parTransId="{12CA1F38-4F1E-46A2-B9CD-896A570D363E}" sibTransId="{CA831831-2097-4735-B1DB-D974F0D01028}"/>
    <dgm:cxn modelId="{4AA0DDEA-BEB6-4282-9390-EEBB766AD613}" srcId="{103B9D56-1B90-4FF8-9759-F0E115640050}" destId="{08D18DBC-EACB-43B6-A881-3FB2C330E797}" srcOrd="3" destOrd="0" parTransId="{F5A5C2FF-803B-413B-97C2-560B1821962F}" sibTransId="{40368140-EA15-4904-84E7-0D0D011B22C0}"/>
    <dgm:cxn modelId="{47C85289-7409-48ED-A35E-6FF956375134}" type="presOf" srcId="{08D18DBC-EACB-43B6-A881-3FB2C330E797}" destId="{348ABE27-EEA2-482D-82EB-5F8B838F7240}" srcOrd="0" destOrd="0" presId="urn:microsoft.com/office/officeart/2008/layout/LinedList"/>
    <dgm:cxn modelId="{5AD156F3-C9E4-4661-95AF-9B70C2B580DD}" type="presOf" srcId="{EF7BE556-4642-4333-A699-9417FFFB3A69}" destId="{B90EB0AE-D7B7-407F-9C46-372263B249FB}" srcOrd="0" destOrd="0" presId="urn:microsoft.com/office/officeart/2008/layout/LinedList"/>
    <dgm:cxn modelId="{CE6FE939-54B1-4DC8-8EC0-F998510D1C5F}" srcId="{4ED8A8B0-1422-44B7-BF0E-0E9A684DCB33}" destId="{569F271E-48C2-47F9-BADE-C9D1582181A3}" srcOrd="3" destOrd="0" parTransId="{A713DF64-459D-4EE9-BC07-702BEE59D267}" sibTransId="{42223130-5D9D-4E9B-9B4E-903CD6AFA484}"/>
    <dgm:cxn modelId="{95E6A9FE-8A14-490A-9DED-EE3EE34CDE1E}" type="presOf" srcId="{3538695A-4C74-4C1F-8205-E25E3BBCB482}" destId="{2C3832A3-CACA-4E85-BDCB-07D2E08C3958}" srcOrd="0" destOrd="0" presId="urn:microsoft.com/office/officeart/2008/layout/LinedList"/>
    <dgm:cxn modelId="{DB44C9BD-2603-445E-8268-ED2018475D1B}" type="presOf" srcId="{F80F2A95-C363-4D54-B6AC-99DE9D7F3E88}" destId="{A80951F2-5C9F-4D88-A3EE-E0EF22B74F4C}" srcOrd="0" destOrd="0" presId="urn:microsoft.com/office/officeart/2008/layout/LinedList"/>
    <dgm:cxn modelId="{246B7695-950B-4278-A4C5-E75322AFF371}" type="presOf" srcId="{63A60DB3-CCE5-45CB-B38A-8AE26809F96B}" destId="{8C032CFF-7611-4D38-B598-F4A9D39319E7}" srcOrd="0" destOrd="0" presId="urn:microsoft.com/office/officeart/2008/layout/LinedList"/>
    <dgm:cxn modelId="{FF756482-7791-4318-B8BD-7D7B2181F46D}" type="presOf" srcId="{38BD7403-9EBA-4337-9900-12CEAAA85B2D}" destId="{61363DAE-B140-4782-86C1-8A5DB87B1B3B}" srcOrd="0" destOrd="0" presId="urn:microsoft.com/office/officeart/2008/layout/LinedList"/>
    <dgm:cxn modelId="{57E9F18B-CA1E-4678-A1FB-60D691C4BF6A}" type="presOf" srcId="{103B9D56-1B90-4FF8-9759-F0E115640050}" destId="{A9DF8C41-20C8-44ED-B3B9-51CCD5039658}" srcOrd="0" destOrd="0" presId="urn:microsoft.com/office/officeart/2008/layout/LinedList"/>
    <dgm:cxn modelId="{55108D15-C765-4950-A24A-99D4910500B3}" type="presOf" srcId="{D94B0FC4-FD9C-4C11-B20E-BE9C6F86AD42}" destId="{DCED3A33-40AF-4FF9-AA80-EC590BD7031B}" srcOrd="0" destOrd="0" presId="urn:microsoft.com/office/officeart/2008/layout/LinedList"/>
    <dgm:cxn modelId="{05173CFA-C432-4247-8A1F-502E9AA0F697}" type="presOf" srcId="{3DC80384-1360-468C-8F1D-33A693680822}" destId="{889C3548-FB3C-476A-ABEE-BDF6509B6484}" srcOrd="0" destOrd="0" presId="urn:microsoft.com/office/officeart/2008/layout/LinedList"/>
    <dgm:cxn modelId="{790879AC-70FC-4E34-9E42-154FD1C380D4}" type="presOf" srcId="{569F271E-48C2-47F9-BADE-C9D1582181A3}" destId="{2B278210-3302-4891-95FD-BEF8F2177A8E}" srcOrd="0" destOrd="0" presId="urn:microsoft.com/office/officeart/2008/layout/LinedList"/>
    <dgm:cxn modelId="{3A1B0D5C-63D8-4188-A59C-C3C2BD6F5000}" type="presOf" srcId="{75DBC2E2-88C8-42B9-B84C-DFAB8B2F2787}" destId="{ABFEDDB6-F948-4266-890C-6F058AC584C3}" srcOrd="0" destOrd="0" presId="urn:microsoft.com/office/officeart/2008/layout/LinedList"/>
    <dgm:cxn modelId="{51D8ECAF-56BF-4458-BDE0-C31DB8CE96EA}" srcId="{F80F2A95-C363-4D54-B6AC-99DE9D7F3E88}" destId="{0F0CC4A0-DA6E-4DA4-B5C7-01B0BB8CBCF0}" srcOrd="1" destOrd="0" parTransId="{34CC7B6A-E30C-4F97-B386-B7B22327FF7C}" sibTransId="{FD1BFFBB-0887-47A0-9963-8771BF258EFC}"/>
    <dgm:cxn modelId="{E1D5C7FD-8419-4D90-9121-E6AE8187F6DC}" type="presOf" srcId="{778CACC2-F264-4BEA-AE17-773DDEA360E4}" destId="{AB6FEE96-E411-4B05-A180-135DC1F5B12B}" srcOrd="0" destOrd="0" presId="urn:microsoft.com/office/officeart/2008/layout/LinedList"/>
    <dgm:cxn modelId="{0F0333DE-D9B4-4C68-A812-1A6FAF00BDB0}" srcId="{103B9D56-1B90-4FF8-9759-F0E115640050}" destId="{EF7BE556-4642-4333-A699-9417FFFB3A69}" srcOrd="0" destOrd="0" parTransId="{B61C1DE3-AEB2-409F-9F20-A19EA1310A46}" sibTransId="{61F209E6-8352-4F2E-A5B5-7D7E3A99C9E0}"/>
    <dgm:cxn modelId="{71EE72BE-FDCD-4164-A560-D4326B12A910}" type="presOf" srcId="{0F0CC4A0-DA6E-4DA4-B5C7-01B0BB8CBCF0}" destId="{0CA30EE1-FA75-4DA9-8908-EC4227514897}" srcOrd="0" destOrd="0" presId="urn:microsoft.com/office/officeart/2008/layout/LinedList"/>
    <dgm:cxn modelId="{B67BEF8D-4837-4763-94EE-19F8D66745E5}" srcId="{778CACC2-F264-4BEA-AE17-773DDEA360E4}" destId="{4ED8A8B0-1422-44B7-BF0E-0E9A684DCB33}" srcOrd="0" destOrd="0" parTransId="{A3B84ADA-296D-484E-8620-15A1E6F33ACA}" sibTransId="{A03FF735-8F71-4D6E-A81A-B4C01CE71157}"/>
    <dgm:cxn modelId="{16739060-5952-43D5-B151-B5B083ED9C5B}" srcId="{F80F2A95-C363-4D54-B6AC-99DE9D7F3E88}" destId="{75DBC2E2-88C8-42B9-B84C-DFAB8B2F2787}" srcOrd="0" destOrd="0" parTransId="{1FD882C3-E616-4EC9-A296-CAECA0D09DC8}" sibTransId="{58BA0503-21B1-4306-A364-03145B40E57E}"/>
    <dgm:cxn modelId="{DF577D69-373C-46C2-A331-7CE21E410D80}" srcId="{4ED8A8B0-1422-44B7-BF0E-0E9A684DCB33}" destId="{1B5133D0-ADCA-40BD-A87B-E8B7308CB2CF}" srcOrd="0" destOrd="0" parTransId="{055E2143-ABB0-4757-822B-26FBD689BFCC}" sibTransId="{B2FC902D-C489-4414-97A7-76F0EA5EAE55}"/>
    <dgm:cxn modelId="{28FC7398-0273-4BE1-99B6-56669734504D}" type="presOf" srcId="{1B5133D0-ADCA-40BD-A87B-E8B7308CB2CF}" destId="{84D64F86-51C1-42B8-BF5D-AA1D2450DCCA}" srcOrd="0" destOrd="0" presId="urn:microsoft.com/office/officeart/2008/layout/LinedList"/>
    <dgm:cxn modelId="{8457CD65-CCD6-4A6D-B7C1-B4763ACF0F91}" srcId="{103B9D56-1B90-4FF8-9759-F0E115640050}" destId="{D94B0FC4-FD9C-4C11-B20E-BE9C6F86AD42}" srcOrd="2" destOrd="0" parTransId="{22E9845E-DD0D-4F83-922E-2F2ACEEC2733}" sibTransId="{C787D2CD-EC74-4239-B07D-2CA58B39B219}"/>
    <dgm:cxn modelId="{8E2BD1F2-5F82-4FB2-A89E-662DFA74B2DF}" type="presParOf" srcId="{AB6FEE96-E411-4B05-A180-135DC1F5B12B}" destId="{390AC731-4A1A-4981-8BD3-43C32E396603}" srcOrd="0" destOrd="0" presId="urn:microsoft.com/office/officeart/2008/layout/LinedList"/>
    <dgm:cxn modelId="{1A6045EA-3B62-4586-8E06-268B2434E0B0}" type="presParOf" srcId="{AB6FEE96-E411-4B05-A180-135DC1F5B12B}" destId="{9239A337-16AE-45A6-B439-EDEECA388DA4}" srcOrd="1" destOrd="0" presId="urn:microsoft.com/office/officeart/2008/layout/LinedList"/>
    <dgm:cxn modelId="{780E62DE-91E1-4BB3-88FB-FCAFDCD10CB7}" type="presParOf" srcId="{9239A337-16AE-45A6-B439-EDEECA388DA4}" destId="{A4EF9F38-DA26-459A-850F-DAED564C9200}" srcOrd="0" destOrd="0" presId="urn:microsoft.com/office/officeart/2008/layout/LinedList"/>
    <dgm:cxn modelId="{CD447AC5-0CC4-4825-987A-8C114505CEDE}" type="presParOf" srcId="{9239A337-16AE-45A6-B439-EDEECA388DA4}" destId="{DBA8BB5E-A372-4196-95D6-35A5B77EBCB7}" srcOrd="1" destOrd="0" presId="urn:microsoft.com/office/officeart/2008/layout/LinedList"/>
    <dgm:cxn modelId="{7FCC24B6-0872-4A39-8B5C-EE50D9A927ED}" type="presParOf" srcId="{DBA8BB5E-A372-4196-95D6-35A5B77EBCB7}" destId="{12EF225C-3C22-4F71-822C-8DBEF060FC9B}" srcOrd="0" destOrd="0" presId="urn:microsoft.com/office/officeart/2008/layout/LinedList"/>
    <dgm:cxn modelId="{2A9FCE30-1F86-4419-B2D2-653F66D38B67}" type="presParOf" srcId="{DBA8BB5E-A372-4196-95D6-35A5B77EBCB7}" destId="{70196926-F5B9-403F-949C-674B9FDAE12E}" srcOrd="1" destOrd="0" presId="urn:microsoft.com/office/officeart/2008/layout/LinedList"/>
    <dgm:cxn modelId="{C753C07F-1FC3-4E75-AFBD-FDB04677340D}" type="presParOf" srcId="{70196926-F5B9-403F-949C-674B9FDAE12E}" destId="{6C040FCD-7DA2-4948-8F6A-2163E2CC9D95}" srcOrd="0" destOrd="0" presId="urn:microsoft.com/office/officeart/2008/layout/LinedList"/>
    <dgm:cxn modelId="{9A6D39D4-DDEF-4741-B1F8-C002D5B9CF3F}" type="presParOf" srcId="{70196926-F5B9-403F-949C-674B9FDAE12E}" destId="{84D64F86-51C1-42B8-BF5D-AA1D2450DCCA}" srcOrd="1" destOrd="0" presId="urn:microsoft.com/office/officeart/2008/layout/LinedList"/>
    <dgm:cxn modelId="{3B3AFE43-E40C-4770-9084-D1D07742E33B}" type="presParOf" srcId="{70196926-F5B9-403F-949C-674B9FDAE12E}" destId="{49C675F4-49A1-4046-AECD-40AD18CEF728}" srcOrd="2" destOrd="0" presId="urn:microsoft.com/office/officeart/2008/layout/LinedList"/>
    <dgm:cxn modelId="{86A4A088-58B9-49FF-ADF9-8252E30A911E}" type="presParOf" srcId="{DBA8BB5E-A372-4196-95D6-35A5B77EBCB7}" destId="{E34438A6-773B-417B-B145-6A1BA32CD494}" srcOrd="2" destOrd="0" presId="urn:microsoft.com/office/officeart/2008/layout/LinedList"/>
    <dgm:cxn modelId="{EBB96DE8-DF3E-4C83-9AB5-18FBD4E3B8A9}" type="presParOf" srcId="{DBA8BB5E-A372-4196-95D6-35A5B77EBCB7}" destId="{CEAC3660-0F74-4C25-B6C9-4AA3E5CCA552}" srcOrd="3" destOrd="0" presId="urn:microsoft.com/office/officeart/2008/layout/LinedList"/>
    <dgm:cxn modelId="{DA72DCBA-C931-43E2-9161-5521901952C7}" type="presParOf" srcId="{DBA8BB5E-A372-4196-95D6-35A5B77EBCB7}" destId="{35A8A9DF-164C-4E9C-A868-55ADFCF38D84}" srcOrd="4" destOrd="0" presId="urn:microsoft.com/office/officeart/2008/layout/LinedList"/>
    <dgm:cxn modelId="{AE5999D0-91CB-4330-8BF4-B77ADDA492A4}" type="presParOf" srcId="{35A8A9DF-164C-4E9C-A868-55ADFCF38D84}" destId="{90ABEC17-CA70-4A2F-997C-CDAAF9C27734}" srcOrd="0" destOrd="0" presId="urn:microsoft.com/office/officeart/2008/layout/LinedList"/>
    <dgm:cxn modelId="{8393EC3D-EE4A-4E54-9A96-4E7F3CFB612F}" type="presParOf" srcId="{35A8A9DF-164C-4E9C-A868-55ADFCF38D84}" destId="{2C3832A3-CACA-4E85-BDCB-07D2E08C3958}" srcOrd="1" destOrd="0" presId="urn:microsoft.com/office/officeart/2008/layout/LinedList"/>
    <dgm:cxn modelId="{4752B6EF-D6C8-40BC-90F4-95DAA22731FD}" type="presParOf" srcId="{35A8A9DF-164C-4E9C-A868-55ADFCF38D84}" destId="{E9417CA9-2DB4-4B64-82DF-6EBF45BFAD89}" srcOrd="2" destOrd="0" presId="urn:microsoft.com/office/officeart/2008/layout/LinedList"/>
    <dgm:cxn modelId="{A8E60E4D-A2ED-4E14-BC3E-658C4E4F7778}" type="presParOf" srcId="{DBA8BB5E-A372-4196-95D6-35A5B77EBCB7}" destId="{2826A9FC-2059-409B-A833-A81249B05312}" srcOrd="5" destOrd="0" presId="urn:microsoft.com/office/officeart/2008/layout/LinedList"/>
    <dgm:cxn modelId="{0CB74C2C-4C06-4AB1-8F7C-26FCC25A6BB6}" type="presParOf" srcId="{DBA8BB5E-A372-4196-95D6-35A5B77EBCB7}" destId="{AF16289F-1450-40FF-B949-0EF31A5AC183}" srcOrd="6" destOrd="0" presId="urn:microsoft.com/office/officeart/2008/layout/LinedList"/>
    <dgm:cxn modelId="{F144DA19-D7F1-4219-8E01-6CE81A31F5D6}" type="presParOf" srcId="{DBA8BB5E-A372-4196-95D6-35A5B77EBCB7}" destId="{2D84D9EC-D689-4267-B09D-C84BC707ED60}" srcOrd="7" destOrd="0" presId="urn:microsoft.com/office/officeart/2008/layout/LinedList"/>
    <dgm:cxn modelId="{BC4774FC-5F43-4079-86EC-1FDE3F4255EE}" type="presParOf" srcId="{2D84D9EC-D689-4267-B09D-C84BC707ED60}" destId="{C353D9E0-BE4A-43BD-B768-6B02FBD2B67C}" srcOrd="0" destOrd="0" presId="urn:microsoft.com/office/officeart/2008/layout/LinedList"/>
    <dgm:cxn modelId="{7020BAB3-584D-4153-BC18-00B900C3B1F9}" type="presParOf" srcId="{2D84D9EC-D689-4267-B09D-C84BC707ED60}" destId="{8C032CFF-7611-4D38-B598-F4A9D39319E7}" srcOrd="1" destOrd="0" presId="urn:microsoft.com/office/officeart/2008/layout/LinedList"/>
    <dgm:cxn modelId="{9F6F6427-9D39-42E4-80A3-F877F705A829}" type="presParOf" srcId="{2D84D9EC-D689-4267-B09D-C84BC707ED60}" destId="{D4AD605A-32E9-4B6F-83B7-DD5344CF79F1}" srcOrd="2" destOrd="0" presId="urn:microsoft.com/office/officeart/2008/layout/LinedList"/>
    <dgm:cxn modelId="{17F171CF-6143-42A6-921C-CB4A188A9FA6}" type="presParOf" srcId="{DBA8BB5E-A372-4196-95D6-35A5B77EBCB7}" destId="{B20CEA5E-C2DE-4242-9E2C-D267B5076C00}" srcOrd="8" destOrd="0" presId="urn:microsoft.com/office/officeart/2008/layout/LinedList"/>
    <dgm:cxn modelId="{2486A26A-6590-4EC6-9DCB-64FFB9AE85B7}" type="presParOf" srcId="{DBA8BB5E-A372-4196-95D6-35A5B77EBCB7}" destId="{18DF6B13-6B45-4B09-B238-3DE9AD6FAE29}" srcOrd="9" destOrd="0" presId="urn:microsoft.com/office/officeart/2008/layout/LinedList"/>
    <dgm:cxn modelId="{5679A591-0C17-48E5-A61C-B3D243F39448}" type="presParOf" srcId="{DBA8BB5E-A372-4196-95D6-35A5B77EBCB7}" destId="{D2365D22-6F18-42EA-89CB-BAAA22CC630B}" srcOrd="10" destOrd="0" presId="urn:microsoft.com/office/officeart/2008/layout/LinedList"/>
    <dgm:cxn modelId="{07E42F0E-B29D-4240-84DF-8B15D262C5C6}" type="presParOf" srcId="{D2365D22-6F18-42EA-89CB-BAAA22CC630B}" destId="{5A0D78B6-7C54-445D-8BFE-D612E9C92DD9}" srcOrd="0" destOrd="0" presId="urn:microsoft.com/office/officeart/2008/layout/LinedList"/>
    <dgm:cxn modelId="{19ADC7F6-971D-428C-9BA0-1357E2C99462}" type="presParOf" srcId="{D2365D22-6F18-42EA-89CB-BAAA22CC630B}" destId="{2B278210-3302-4891-95FD-BEF8F2177A8E}" srcOrd="1" destOrd="0" presId="urn:microsoft.com/office/officeart/2008/layout/LinedList"/>
    <dgm:cxn modelId="{2691A31A-8F5A-42FF-BB26-C12B30878B15}" type="presParOf" srcId="{D2365D22-6F18-42EA-89CB-BAAA22CC630B}" destId="{28D7B6B2-AD8D-4EAB-88A6-DB9CC78C7B34}" srcOrd="2" destOrd="0" presId="urn:microsoft.com/office/officeart/2008/layout/LinedList"/>
    <dgm:cxn modelId="{51BA0634-4AB3-40C4-9E0A-83570B702BA1}" type="presParOf" srcId="{DBA8BB5E-A372-4196-95D6-35A5B77EBCB7}" destId="{1F60EC17-7480-4CBE-9B35-7D10368C545A}" srcOrd="11" destOrd="0" presId="urn:microsoft.com/office/officeart/2008/layout/LinedList"/>
    <dgm:cxn modelId="{7F46673C-0ECD-4E28-9ED0-8DDC6C4DAEEF}" type="presParOf" srcId="{DBA8BB5E-A372-4196-95D6-35A5B77EBCB7}" destId="{48AD1544-9A27-49C8-970D-58DC0EEF9760}" srcOrd="12" destOrd="0" presId="urn:microsoft.com/office/officeart/2008/layout/LinedList"/>
    <dgm:cxn modelId="{DA85C68C-1822-49ED-8DBF-C20B2400592E}" type="presParOf" srcId="{DBA8BB5E-A372-4196-95D6-35A5B77EBCB7}" destId="{16763E65-DF21-4B7E-9258-DED4BD03E606}" srcOrd="13" destOrd="0" presId="urn:microsoft.com/office/officeart/2008/layout/LinedList"/>
    <dgm:cxn modelId="{DBBA2FC6-F2B9-403C-8D7D-3F2B01184A88}" type="presParOf" srcId="{16763E65-DF21-4B7E-9258-DED4BD03E606}" destId="{C6AE4CDC-F8D9-46F6-84FF-CADD58F45DB3}" srcOrd="0" destOrd="0" presId="urn:microsoft.com/office/officeart/2008/layout/LinedList"/>
    <dgm:cxn modelId="{1112FECD-AD34-475C-84AC-F99339C8A6BD}" type="presParOf" srcId="{16763E65-DF21-4B7E-9258-DED4BD03E606}" destId="{61363DAE-B140-4782-86C1-8A5DB87B1B3B}" srcOrd="1" destOrd="0" presId="urn:microsoft.com/office/officeart/2008/layout/LinedList"/>
    <dgm:cxn modelId="{2EC8FEF6-954A-47AF-9A50-AB7C6E0B4E5D}" type="presParOf" srcId="{16763E65-DF21-4B7E-9258-DED4BD03E606}" destId="{5B161700-7ED1-42D4-9710-F7ECA7EF475E}" srcOrd="2" destOrd="0" presId="urn:microsoft.com/office/officeart/2008/layout/LinedList"/>
    <dgm:cxn modelId="{BCAB2A71-62F9-43DF-BFF8-F68692ED45B3}" type="presParOf" srcId="{DBA8BB5E-A372-4196-95D6-35A5B77EBCB7}" destId="{2AB53C57-C017-47D6-B8AC-D7E706D14C62}" srcOrd="14" destOrd="0" presId="urn:microsoft.com/office/officeart/2008/layout/LinedList"/>
    <dgm:cxn modelId="{B79D4714-6FBF-4089-BA21-D175D6A00AE2}" type="presParOf" srcId="{DBA8BB5E-A372-4196-95D6-35A5B77EBCB7}" destId="{FBAF78EB-5175-4119-8C43-C743ED69E4C0}" srcOrd="15" destOrd="0" presId="urn:microsoft.com/office/officeart/2008/layout/LinedList"/>
    <dgm:cxn modelId="{055EAB8C-4E03-4FE0-A2A1-412ED91E08C8}" type="presParOf" srcId="{AB6FEE96-E411-4B05-A180-135DC1F5B12B}" destId="{C5F16C90-E92A-4D5B-A216-215F6464E369}" srcOrd="2" destOrd="0" presId="urn:microsoft.com/office/officeart/2008/layout/LinedList"/>
    <dgm:cxn modelId="{1C2E6996-A54F-4E9D-9B41-327DBB0AF3CA}" type="presParOf" srcId="{AB6FEE96-E411-4B05-A180-135DC1F5B12B}" destId="{FDE2A6D4-4A9C-4FC5-8C0F-2CBB6D3CAD49}" srcOrd="3" destOrd="0" presId="urn:microsoft.com/office/officeart/2008/layout/LinedList"/>
    <dgm:cxn modelId="{1B8F2269-5BF7-4EB7-BB73-B481CF9984FD}" type="presParOf" srcId="{FDE2A6D4-4A9C-4FC5-8C0F-2CBB6D3CAD49}" destId="{A9DF8C41-20C8-44ED-B3B9-51CCD5039658}" srcOrd="0" destOrd="0" presId="urn:microsoft.com/office/officeart/2008/layout/LinedList"/>
    <dgm:cxn modelId="{F849EFE6-D4C8-4D1C-8654-8F79FB07D4FF}" type="presParOf" srcId="{FDE2A6D4-4A9C-4FC5-8C0F-2CBB6D3CAD49}" destId="{3ADE8833-4236-4878-8D47-C3F2A13CF86F}" srcOrd="1" destOrd="0" presId="urn:microsoft.com/office/officeart/2008/layout/LinedList"/>
    <dgm:cxn modelId="{FF7FA1AE-3CA7-406D-A5F9-4F7E8626ADDA}" type="presParOf" srcId="{3ADE8833-4236-4878-8D47-C3F2A13CF86F}" destId="{F9533E7C-5BA9-4325-9909-9B3B693CC2F3}" srcOrd="0" destOrd="0" presId="urn:microsoft.com/office/officeart/2008/layout/LinedList"/>
    <dgm:cxn modelId="{1CB6F955-6335-4245-B8B6-AAA2AE1FB460}" type="presParOf" srcId="{3ADE8833-4236-4878-8D47-C3F2A13CF86F}" destId="{9E5AF9C0-1F22-4DE3-A035-5E8ECDEF2814}" srcOrd="1" destOrd="0" presId="urn:microsoft.com/office/officeart/2008/layout/LinedList"/>
    <dgm:cxn modelId="{7D85BB2D-BF3B-43B7-9486-EDFDEFA3E7FE}" type="presParOf" srcId="{9E5AF9C0-1F22-4DE3-A035-5E8ECDEF2814}" destId="{EA03F93C-7164-48EF-ADCC-AF4F9C889DFB}" srcOrd="0" destOrd="0" presId="urn:microsoft.com/office/officeart/2008/layout/LinedList"/>
    <dgm:cxn modelId="{894CB894-5837-4DF0-B1BB-FF40FF70DC2C}" type="presParOf" srcId="{9E5AF9C0-1F22-4DE3-A035-5E8ECDEF2814}" destId="{B90EB0AE-D7B7-407F-9C46-372263B249FB}" srcOrd="1" destOrd="0" presId="urn:microsoft.com/office/officeart/2008/layout/LinedList"/>
    <dgm:cxn modelId="{EB40F569-086F-449F-8106-5DD7595248F5}" type="presParOf" srcId="{9E5AF9C0-1F22-4DE3-A035-5E8ECDEF2814}" destId="{8CB1C4F8-6E1A-43DE-A24D-B81E36AD1326}" srcOrd="2" destOrd="0" presId="urn:microsoft.com/office/officeart/2008/layout/LinedList"/>
    <dgm:cxn modelId="{31B55A91-9539-4CAB-80A4-D84E24B8F2CB}" type="presParOf" srcId="{3ADE8833-4236-4878-8D47-C3F2A13CF86F}" destId="{B4E130ED-ACF4-41BA-B56F-3A4B049355B3}" srcOrd="2" destOrd="0" presId="urn:microsoft.com/office/officeart/2008/layout/LinedList"/>
    <dgm:cxn modelId="{38B0635F-A3B5-4F9C-9A61-710F10EFCE4D}" type="presParOf" srcId="{3ADE8833-4236-4878-8D47-C3F2A13CF86F}" destId="{CBD248C4-35AC-4D95-BAC3-F4EBABB8DE53}" srcOrd="3" destOrd="0" presId="urn:microsoft.com/office/officeart/2008/layout/LinedList"/>
    <dgm:cxn modelId="{DF253B65-20C0-4351-B9DA-427B53B4AD06}" type="presParOf" srcId="{3ADE8833-4236-4878-8D47-C3F2A13CF86F}" destId="{0281F951-5031-4C22-B768-01DEE39A7E3B}" srcOrd="4" destOrd="0" presId="urn:microsoft.com/office/officeart/2008/layout/LinedList"/>
    <dgm:cxn modelId="{629113CF-E76B-46EC-BEC4-290C70D74C8D}" type="presParOf" srcId="{0281F951-5031-4C22-B768-01DEE39A7E3B}" destId="{DDCDD739-ED49-4375-AF2A-63F8C41F21FE}" srcOrd="0" destOrd="0" presId="urn:microsoft.com/office/officeart/2008/layout/LinedList"/>
    <dgm:cxn modelId="{A789DAE8-D17A-4D63-AAB4-D78367D61228}" type="presParOf" srcId="{0281F951-5031-4C22-B768-01DEE39A7E3B}" destId="{889C3548-FB3C-476A-ABEE-BDF6509B6484}" srcOrd="1" destOrd="0" presId="urn:microsoft.com/office/officeart/2008/layout/LinedList"/>
    <dgm:cxn modelId="{9EAF92B7-3F07-47B7-B833-64AE5D7566AC}" type="presParOf" srcId="{0281F951-5031-4C22-B768-01DEE39A7E3B}" destId="{30B1C879-D9B5-4D9D-8224-17D7BC3AB4BF}" srcOrd="2" destOrd="0" presId="urn:microsoft.com/office/officeart/2008/layout/LinedList"/>
    <dgm:cxn modelId="{D0F12E64-3903-4955-B834-59F05F7EB819}" type="presParOf" srcId="{3ADE8833-4236-4878-8D47-C3F2A13CF86F}" destId="{8FAF28E7-28B0-45FB-9E7B-77BB177B66B1}" srcOrd="5" destOrd="0" presId="urn:microsoft.com/office/officeart/2008/layout/LinedList"/>
    <dgm:cxn modelId="{C614C81B-C1FA-4E14-BD33-2E35DE55B3DC}" type="presParOf" srcId="{3ADE8833-4236-4878-8D47-C3F2A13CF86F}" destId="{E9FDECD9-3F27-46E2-B849-A551F3EF45FB}" srcOrd="6" destOrd="0" presId="urn:microsoft.com/office/officeart/2008/layout/LinedList"/>
    <dgm:cxn modelId="{ED988CCE-CC18-40C6-8B5B-707080BCA7D6}" type="presParOf" srcId="{3ADE8833-4236-4878-8D47-C3F2A13CF86F}" destId="{D51EADA8-640E-4802-A979-1467150508DD}" srcOrd="7" destOrd="0" presId="urn:microsoft.com/office/officeart/2008/layout/LinedList"/>
    <dgm:cxn modelId="{22CF7E88-7975-4525-8B24-D532AC31977D}" type="presParOf" srcId="{D51EADA8-640E-4802-A979-1467150508DD}" destId="{C5E27CFD-2497-459E-AE65-D9EAD0776513}" srcOrd="0" destOrd="0" presId="urn:microsoft.com/office/officeart/2008/layout/LinedList"/>
    <dgm:cxn modelId="{857E1E3D-5B4D-443E-964A-3D8E88A8721D}" type="presParOf" srcId="{D51EADA8-640E-4802-A979-1467150508DD}" destId="{DCED3A33-40AF-4FF9-AA80-EC590BD7031B}" srcOrd="1" destOrd="0" presId="urn:microsoft.com/office/officeart/2008/layout/LinedList"/>
    <dgm:cxn modelId="{8A238E76-1AC3-416D-B6BE-EAFC3AD97089}" type="presParOf" srcId="{D51EADA8-640E-4802-A979-1467150508DD}" destId="{1BFDC807-38A6-4C57-9974-D52C4AE69AD4}" srcOrd="2" destOrd="0" presId="urn:microsoft.com/office/officeart/2008/layout/LinedList"/>
    <dgm:cxn modelId="{15748FA0-A15F-46D2-8CB4-91008EC87598}" type="presParOf" srcId="{3ADE8833-4236-4878-8D47-C3F2A13CF86F}" destId="{A48EE566-BF33-48F6-85CD-9CF2761F2E82}" srcOrd="8" destOrd="0" presId="urn:microsoft.com/office/officeart/2008/layout/LinedList"/>
    <dgm:cxn modelId="{CAEF311F-AC20-48AD-BAFE-BD653EF63B6D}" type="presParOf" srcId="{3ADE8833-4236-4878-8D47-C3F2A13CF86F}" destId="{B6F3C4BE-F9A3-4397-9F40-C39A3F3E52A0}" srcOrd="9" destOrd="0" presId="urn:microsoft.com/office/officeart/2008/layout/LinedList"/>
    <dgm:cxn modelId="{8EAAD6BD-8EE0-44DF-AC98-0CE0BA82F2B6}" type="presParOf" srcId="{3ADE8833-4236-4878-8D47-C3F2A13CF86F}" destId="{044D6DDD-4A0C-41E9-A554-385B90EA8388}" srcOrd="10" destOrd="0" presId="urn:microsoft.com/office/officeart/2008/layout/LinedList"/>
    <dgm:cxn modelId="{6F38ABF9-178E-4693-914C-229A4F1402EB}" type="presParOf" srcId="{044D6DDD-4A0C-41E9-A554-385B90EA8388}" destId="{6C97B48E-B8C7-4CE6-A100-02A74830431A}" srcOrd="0" destOrd="0" presId="urn:microsoft.com/office/officeart/2008/layout/LinedList"/>
    <dgm:cxn modelId="{1848E167-1847-42CB-A1A5-793D9A59C674}" type="presParOf" srcId="{044D6DDD-4A0C-41E9-A554-385B90EA8388}" destId="{348ABE27-EEA2-482D-82EB-5F8B838F7240}" srcOrd="1" destOrd="0" presId="urn:microsoft.com/office/officeart/2008/layout/LinedList"/>
    <dgm:cxn modelId="{49F4F8E8-2A71-4C09-A64F-62AEA8ED13BC}" type="presParOf" srcId="{044D6DDD-4A0C-41E9-A554-385B90EA8388}" destId="{BEB0AF14-8492-434D-BA6C-BCA67D93C26F}" srcOrd="2" destOrd="0" presId="urn:microsoft.com/office/officeart/2008/layout/LinedList"/>
    <dgm:cxn modelId="{AE2CF2A4-A5CA-4E06-925D-0DCAC129567D}" type="presParOf" srcId="{3ADE8833-4236-4878-8D47-C3F2A13CF86F}" destId="{21701878-3FE3-43A9-A2E8-51653F606D04}" srcOrd="11" destOrd="0" presId="urn:microsoft.com/office/officeart/2008/layout/LinedList"/>
    <dgm:cxn modelId="{2D851C02-A9AB-4EC2-996E-7DA0DCF8B98B}" type="presParOf" srcId="{3ADE8833-4236-4878-8D47-C3F2A13CF86F}" destId="{79C1C92B-9EF6-42DA-8EF1-B451AA443E68}" srcOrd="12" destOrd="0" presId="urn:microsoft.com/office/officeart/2008/layout/LinedList"/>
    <dgm:cxn modelId="{6799BDF3-753E-467D-B3D7-842D9253699B}" type="presParOf" srcId="{AB6FEE96-E411-4B05-A180-135DC1F5B12B}" destId="{1DC8EFA1-2D30-4C8B-920E-EC412AE9D19C}" srcOrd="4" destOrd="0" presId="urn:microsoft.com/office/officeart/2008/layout/LinedList"/>
    <dgm:cxn modelId="{A5214985-A5C4-43EE-9093-A525B2C9C8F9}" type="presParOf" srcId="{AB6FEE96-E411-4B05-A180-135DC1F5B12B}" destId="{76B06D00-4044-4409-9607-400CEDC71A7E}" srcOrd="5" destOrd="0" presId="urn:microsoft.com/office/officeart/2008/layout/LinedList"/>
    <dgm:cxn modelId="{362E3239-1C85-4539-8BF1-097E3A9793E9}" type="presParOf" srcId="{76B06D00-4044-4409-9607-400CEDC71A7E}" destId="{A80951F2-5C9F-4D88-A3EE-E0EF22B74F4C}" srcOrd="0" destOrd="0" presId="urn:microsoft.com/office/officeart/2008/layout/LinedList"/>
    <dgm:cxn modelId="{927DDF3B-67F7-4770-8898-F8575EEEF91A}" type="presParOf" srcId="{76B06D00-4044-4409-9607-400CEDC71A7E}" destId="{DBB51A94-7AFA-4D43-B5F1-D6A5BB291EEF}" srcOrd="1" destOrd="0" presId="urn:microsoft.com/office/officeart/2008/layout/LinedList"/>
    <dgm:cxn modelId="{4B988864-49F7-402E-BD0B-D8042A55694F}" type="presParOf" srcId="{DBB51A94-7AFA-4D43-B5F1-D6A5BB291EEF}" destId="{79C4CED5-30C1-4A84-9BF4-ADC01B583394}" srcOrd="0" destOrd="0" presId="urn:microsoft.com/office/officeart/2008/layout/LinedList"/>
    <dgm:cxn modelId="{5E00E6EE-AB63-4C0C-B8E6-BF030C70B964}" type="presParOf" srcId="{DBB51A94-7AFA-4D43-B5F1-D6A5BB291EEF}" destId="{4990E596-E394-4A27-80D8-E45B5E203886}" srcOrd="1" destOrd="0" presId="urn:microsoft.com/office/officeart/2008/layout/LinedList"/>
    <dgm:cxn modelId="{0357BB9C-DD35-4F22-BAAF-8B2A912AFBD2}" type="presParOf" srcId="{4990E596-E394-4A27-80D8-E45B5E203886}" destId="{5E0A0842-82AF-4216-A8C2-DB951439BE74}" srcOrd="0" destOrd="0" presId="urn:microsoft.com/office/officeart/2008/layout/LinedList"/>
    <dgm:cxn modelId="{C7A08A20-252A-40E0-843F-B67976146301}" type="presParOf" srcId="{4990E596-E394-4A27-80D8-E45B5E203886}" destId="{ABFEDDB6-F948-4266-890C-6F058AC584C3}" srcOrd="1" destOrd="0" presId="urn:microsoft.com/office/officeart/2008/layout/LinedList"/>
    <dgm:cxn modelId="{08B2099D-82D6-4B0A-B7DE-6D6010D82AE1}" type="presParOf" srcId="{4990E596-E394-4A27-80D8-E45B5E203886}" destId="{24EBF37C-5284-4536-A1CB-7C934D208FE2}" srcOrd="2" destOrd="0" presId="urn:microsoft.com/office/officeart/2008/layout/LinedList"/>
    <dgm:cxn modelId="{E9FBF9AB-151D-4611-B35B-2B056EA5D8E5}" type="presParOf" srcId="{DBB51A94-7AFA-4D43-B5F1-D6A5BB291EEF}" destId="{4C487069-4405-4668-81EC-CF5EEFD9C13F}" srcOrd="2" destOrd="0" presId="urn:microsoft.com/office/officeart/2008/layout/LinedList"/>
    <dgm:cxn modelId="{0C6D4613-B2BD-4D78-8402-6E939A305C09}" type="presParOf" srcId="{DBB51A94-7AFA-4D43-B5F1-D6A5BB291EEF}" destId="{C500AC3E-0FE6-4706-90DA-1F84BD80D344}" srcOrd="3" destOrd="0" presId="urn:microsoft.com/office/officeart/2008/layout/LinedList"/>
    <dgm:cxn modelId="{BAEE2A1D-8C08-483F-88E9-830B191F2B80}" type="presParOf" srcId="{DBB51A94-7AFA-4D43-B5F1-D6A5BB291EEF}" destId="{2596B695-98F1-4981-9DD4-07991BD5BE5A}" srcOrd="4" destOrd="0" presId="urn:microsoft.com/office/officeart/2008/layout/LinedList"/>
    <dgm:cxn modelId="{3CA08F4D-D413-44BA-B548-6AC5F4B3A620}" type="presParOf" srcId="{2596B695-98F1-4981-9DD4-07991BD5BE5A}" destId="{57727186-BEC1-44AC-A319-52F14C333FFB}" srcOrd="0" destOrd="0" presId="urn:microsoft.com/office/officeart/2008/layout/LinedList"/>
    <dgm:cxn modelId="{79435897-162F-461F-88BD-9E5FEEBC59A7}" type="presParOf" srcId="{2596B695-98F1-4981-9DD4-07991BD5BE5A}" destId="{0CA30EE1-FA75-4DA9-8908-EC4227514897}" srcOrd="1" destOrd="0" presId="urn:microsoft.com/office/officeart/2008/layout/LinedList"/>
    <dgm:cxn modelId="{E501596B-C4C3-406D-8A97-226776EF1248}" type="presParOf" srcId="{2596B695-98F1-4981-9DD4-07991BD5BE5A}" destId="{525AE15A-78BB-40CA-8A7E-DC10FF9F1C3C}" srcOrd="2" destOrd="0" presId="urn:microsoft.com/office/officeart/2008/layout/LinedList"/>
    <dgm:cxn modelId="{2C7BACEA-55BF-4E35-8C7D-674B5C5E48B1}" type="presParOf" srcId="{DBB51A94-7AFA-4D43-B5F1-D6A5BB291EEF}" destId="{6CCE5D5D-F655-4B08-AD91-6480CC4506DF}" srcOrd="5" destOrd="0" presId="urn:microsoft.com/office/officeart/2008/layout/LinedList"/>
    <dgm:cxn modelId="{A8FBF370-E94C-4F93-9482-09DEC8A0337E}" type="presParOf" srcId="{DBB51A94-7AFA-4D43-B5F1-D6A5BB291EEF}" destId="{8DCE7063-DCB1-4FF7-9B54-C28DA272A1B0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3455A7-0F34-4DC6-8CB3-50DCFA9337D1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4A8E38E-0185-4295-8D76-1A3C5B19910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Monday</a:t>
          </a:r>
        </a:p>
        <a:p>
          <a:r>
            <a:rPr lang="en-US" dirty="0" smtClean="0">
              <a:solidFill>
                <a:schemeClr val="bg1"/>
              </a:solidFill>
            </a:rPr>
            <a:t>Sprint startup</a:t>
          </a:r>
          <a:endParaRPr lang="en-GB" dirty="0">
            <a:solidFill>
              <a:schemeClr val="bg1"/>
            </a:solidFill>
          </a:endParaRPr>
        </a:p>
      </dgm:t>
    </dgm:pt>
    <dgm:pt modelId="{E72EA3D3-8331-4F37-B47B-B109603D28BA}" type="parTrans" cxnId="{A59612B3-0F4D-4863-B98F-7F20C0C6C947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664E8061-5F1A-44D2-B4C1-BEE33A95D6D5}" type="sibTrans" cxnId="{A59612B3-0F4D-4863-B98F-7F20C0C6C947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177305FD-4CAF-4D24-A1C2-0896F0EEDFB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Wednesday</a:t>
          </a:r>
        </a:p>
        <a:p>
          <a:r>
            <a:rPr lang="en-US" dirty="0" smtClean="0">
              <a:solidFill>
                <a:schemeClr val="bg1"/>
              </a:solidFill>
            </a:rPr>
            <a:t>Scrum meeting</a:t>
          </a:r>
          <a:endParaRPr lang="en-GB" dirty="0">
            <a:solidFill>
              <a:schemeClr val="bg1"/>
            </a:solidFill>
          </a:endParaRPr>
        </a:p>
      </dgm:t>
    </dgm:pt>
    <dgm:pt modelId="{BFB21B35-4FBA-474D-B694-032DA48253AE}" type="parTrans" cxnId="{42A382C3-154C-46BB-B53D-FA65EB40CC7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EBDB6792-9538-44CD-9C1B-C76AC2E0495F}" type="sibTrans" cxnId="{42A382C3-154C-46BB-B53D-FA65EB40CC75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DD9A1AFC-8399-42E1-9D2E-A17F0B5AA98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Work</a:t>
          </a:r>
          <a:endParaRPr lang="en-GB" dirty="0">
            <a:solidFill>
              <a:schemeClr val="bg1"/>
            </a:solidFill>
          </a:endParaRPr>
        </a:p>
      </dgm:t>
    </dgm:pt>
    <dgm:pt modelId="{7117CFC7-9AC8-45BF-991B-376CA013F710}" type="parTrans" cxnId="{6406A2BE-D3D2-4423-AC89-12B8932B031E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1B522A16-EA00-4E13-ABA7-D38458EF9DDE}" type="sibTrans" cxnId="{6406A2BE-D3D2-4423-AC89-12B8932B031E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409BA1E5-B2E9-496F-80FE-79D45B79903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Friday</a:t>
          </a:r>
        </a:p>
        <a:p>
          <a:r>
            <a:rPr lang="en-US" dirty="0" smtClean="0">
              <a:solidFill>
                <a:schemeClr val="bg1"/>
              </a:solidFill>
            </a:rPr>
            <a:t>Scrum meeting</a:t>
          </a:r>
          <a:endParaRPr lang="en-GB" dirty="0">
            <a:solidFill>
              <a:schemeClr val="bg1"/>
            </a:solidFill>
          </a:endParaRPr>
        </a:p>
      </dgm:t>
    </dgm:pt>
    <dgm:pt modelId="{CEBB505E-F1B8-4129-84FE-DC80A58DE636}" type="parTrans" cxnId="{FDB7FFE9-19A6-4E68-B263-0C2C74B74352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BC3E590C-34E1-4EB1-ABAD-4BB8E0708CA1}" type="sibTrans" cxnId="{FDB7FFE9-19A6-4E68-B263-0C2C74B74352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7EAB534F-73A9-47C6-9473-C7B9E1FB7FA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Work</a:t>
          </a:r>
          <a:endParaRPr lang="en-GB" dirty="0">
            <a:solidFill>
              <a:schemeClr val="bg1"/>
            </a:solidFill>
          </a:endParaRPr>
        </a:p>
      </dgm:t>
    </dgm:pt>
    <dgm:pt modelId="{EF3C2A44-3B40-42CF-9BAF-55FDA524EA75}" type="parTrans" cxnId="{DBB7A6C6-E5A8-4360-80DE-4AF2BC9BBAC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F773A375-2FBE-40C1-B2D8-C7532862AD0E}" type="sibTrans" cxnId="{DBB7A6C6-E5A8-4360-80DE-4AF2BC9BBACA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D42B8107-09B7-4650-91C3-BB52F40E481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Work</a:t>
          </a:r>
          <a:endParaRPr lang="en-GB" dirty="0">
            <a:solidFill>
              <a:schemeClr val="bg1"/>
            </a:solidFill>
          </a:endParaRPr>
        </a:p>
      </dgm:t>
    </dgm:pt>
    <dgm:pt modelId="{CD1225DC-8D84-4813-B3F9-8DB6BDFEE824}" type="parTrans" cxnId="{FC29E0CE-EC35-46E5-9D98-8D321D76390B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8FCB9BAA-7B43-4C8D-80F2-F88BC6C63FC4}" type="sibTrans" cxnId="{FC29E0CE-EC35-46E5-9D98-8D321D76390B}">
      <dgm:prSet/>
      <dgm:spPr/>
      <dgm:t>
        <a:bodyPr/>
        <a:lstStyle/>
        <a:p>
          <a:endParaRPr lang="en-GB">
            <a:solidFill>
              <a:schemeClr val="bg1"/>
            </a:solidFill>
          </a:endParaRPr>
        </a:p>
      </dgm:t>
    </dgm:pt>
    <dgm:pt modelId="{CCD16648-B72A-4402-B14E-90EDD3CE0819}" type="pres">
      <dgm:prSet presAssocID="{0D3455A7-0F34-4DC6-8CB3-50DCFA9337D1}" presName="cycle" presStyleCnt="0">
        <dgm:presLayoutVars>
          <dgm:dir/>
          <dgm:resizeHandles val="exact"/>
        </dgm:presLayoutVars>
      </dgm:prSet>
      <dgm:spPr/>
    </dgm:pt>
    <dgm:pt modelId="{B45EC680-4ABA-4A0F-80D0-535436777EAD}" type="pres">
      <dgm:prSet presAssocID="{74A8E38E-0185-4295-8D76-1A3C5B19910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781A969-0994-4EF4-8E68-222D68DA6F3A}" type="pres">
      <dgm:prSet presAssocID="{664E8061-5F1A-44D2-B4C1-BEE33A95D6D5}" presName="sibTrans" presStyleLbl="sibTrans2D1" presStyleIdx="0" presStyleCnt="6"/>
      <dgm:spPr/>
    </dgm:pt>
    <dgm:pt modelId="{D20ECB70-3211-4061-AE77-6ABA55308ABB}" type="pres">
      <dgm:prSet presAssocID="{664E8061-5F1A-44D2-B4C1-BEE33A95D6D5}" presName="connectorText" presStyleLbl="sibTrans2D1" presStyleIdx="0" presStyleCnt="6"/>
      <dgm:spPr/>
    </dgm:pt>
    <dgm:pt modelId="{3174F3CB-4D0D-4689-8503-E02EA780F0E6}" type="pres">
      <dgm:prSet presAssocID="{7EAB534F-73A9-47C6-9473-C7B9E1FB7FA5}" presName="node" presStyleLbl="node1" presStyleIdx="1" presStyleCnt="6">
        <dgm:presLayoutVars>
          <dgm:bulletEnabled val="1"/>
        </dgm:presLayoutVars>
      </dgm:prSet>
      <dgm:spPr/>
    </dgm:pt>
    <dgm:pt modelId="{EDB9AC94-CAC5-4CEC-93F2-B36F3C0A3088}" type="pres">
      <dgm:prSet presAssocID="{F773A375-2FBE-40C1-B2D8-C7532862AD0E}" presName="sibTrans" presStyleLbl="sibTrans2D1" presStyleIdx="1" presStyleCnt="6"/>
      <dgm:spPr/>
    </dgm:pt>
    <dgm:pt modelId="{225C4244-B18A-4DA1-AB82-3623FBE36611}" type="pres">
      <dgm:prSet presAssocID="{F773A375-2FBE-40C1-B2D8-C7532862AD0E}" presName="connectorText" presStyleLbl="sibTrans2D1" presStyleIdx="1" presStyleCnt="6"/>
      <dgm:spPr/>
    </dgm:pt>
    <dgm:pt modelId="{1199EB9B-82AF-4060-AFBF-8CD90DBF4EB5}" type="pres">
      <dgm:prSet presAssocID="{177305FD-4CAF-4D24-A1C2-0896F0EEDFB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B8A0D17-CCFD-4668-8F43-FC998371B14E}" type="pres">
      <dgm:prSet presAssocID="{EBDB6792-9538-44CD-9C1B-C76AC2E0495F}" presName="sibTrans" presStyleLbl="sibTrans2D1" presStyleIdx="2" presStyleCnt="6"/>
      <dgm:spPr/>
    </dgm:pt>
    <dgm:pt modelId="{AFC0FD34-78B9-46CC-A4AC-125D35AFEAB9}" type="pres">
      <dgm:prSet presAssocID="{EBDB6792-9538-44CD-9C1B-C76AC2E0495F}" presName="connectorText" presStyleLbl="sibTrans2D1" presStyleIdx="2" presStyleCnt="6"/>
      <dgm:spPr/>
    </dgm:pt>
    <dgm:pt modelId="{B4096A5A-AF94-497D-BAF5-A2BA25EC9D22}" type="pres">
      <dgm:prSet presAssocID="{DD9A1AFC-8399-42E1-9D2E-A17F0B5AA98B}" presName="node" presStyleLbl="node1" presStyleIdx="3" presStyleCnt="6">
        <dgm:presLayoutVars>
          <dgm:bulletEnabled val="1"/>
        </dgm:presLayoutVars>
      </dgm:prSet>
      <dgm:spPr/>
    </dgm:pt>
    <dgm:pt modelId="{2A7DE550-ACF6-47C0-AC4F-FFDE613AD0DE}" type="pres">
      <dgm:prSet presAssocID="{1B522A16-EA00-4E13-ABA7-D38458EF9DDE}" presName="sibTrans" presStyleLbl="sibTrans2D1" presStyleIdx="3" presStyleCnt="6"/>
      <dgm:spPr/>
    </dgm:pt>
    <dgm:pt modelId="{0AD37A10-B216-44BA-8CCB-E884C370DC5F}" type="pres">
      <dgm:prSet presAssocID="{1B522A16-EA00-4E13-ABA7-D38458EF9DDE}" presName="connectorText" presStyleLbl="sibTrans2D1" presStyleIdx="3" presStyleCnt="6"/>
      <dgm:spPr/>
    </dgm:pt>
    <dgm:pt modelId="{37B7A51A-8B26-4301-B984-1B6FFEED1033}" type="pres">
      <dgm:prSet presAssocID="{409BA1E5-B2E9-496F-80FE-79D45B799036}" presName="node" presStyleLbl="node1" presStyleIdx="4" presStyleCnt="6">
        <dgm:presLayoutVars>
          <dgm:bulletEnabled val="1"/>
        </dgm:presLayoutVars>
      </dgm:prSet>
      <dgm:spPr/>
    </dgm:pt>
    <dgm:pt modelId="{C4D0A579-5134-4A29-8D5D-8D6576C6C32C}" type="pres">
      <dgm:prSet presAssocID="{BC3E590C-34E1-4EB1-ABAD-4BB8E0708CA1}" presName="sibTrans" presStyleLbl="sibTrans2D1" presStyleIdx="4" presStyleCnt="6"/>
      <dgm:spPr/>
    </dgm:pt>
    <dgm:pt modelId="{70176DF4-CFC8-44E0-8C4A-C321D6E49100}" type="pres">
      <dgm:prSet presAssocID="{BC3E590C-34E1-4EB1-ABAD-4BB8E0708CA1}" presName="connectorText" presStyleLbl="sibTrans2D1" presStyleIdx="4" presStyleCnt="6"/>
      <dgm:spPr/>
    </dgm:pt>
    <dgm:pt modelId="{7B7F04F5-558A-46C4-BADF-1F72FFE8FAEB}" type="pres">
      <dgm:prSet presAssocID="{D42B8107-09B7-4650-91C3-BB52F40E481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1CD908C-6878-4666-B1D8-0E510386EF1C}" type="pres">
      <dgm:prSet presAssocID="{8FCB9BAA-7B43-4C8D-80F2-F88BC6C63FC4}" presName="sibTrans" presStyleLbl="sibTrans2D1" presStyleIdx="5" presStyleCnt="6"/>
      <dgm:spPr/>
    </dgm:pt>
    <dgm:pt modelId="{64293AAE-0916-498B-B945-C6FA81420B33}" type="pres">
      <dgm:prSet presAssocID="{8FCB9BAA-7B43-4C8D-80F2-F88BC6C63FC4}" presName="connectorText" presStyleLbl="sibTrans2D1" presStyleIdx="5" presStyleCnt="6"/>
      <dgm:spPr/>
    </dgm:pt>
  </dgm:ptLst>
  <dgm:cxnLst>
    <dgm:cxn modelId="{447C3938-9338-43A7-8D2E-D643FDD7BD2F}" type="presOf" srcId="{BC3E590C-34E1-4EB1-ABAD-4BB8E0708CA1}" destId="{C4D0A579-5134-4A29-8D5D-8D6576C6C32C}" srcOrd="0" destOrd="0" presId="urn:microsoft.com/office/officeart/2005/8/layout/cycle2"/>
    <dgm:cxn modelId="{FDB7FFE9-19A6-4E68-B263-0C2C74B74352}" srcId="{0D3455A7-0F34-4DC6-8CB3-50DCFA9337D1}" destId="{409BA1E5-B2E9-496F-80FE-79D45B799036}" srcOrd="4" destOrd="0" parTransId="{CEBB505E-F1B8-4129-84FE-DC80A58DE636}" sibTransId="{BC3E590C-34E1-4EB1-ABAD-4BB8E0708CA1}"/>
    <dgm:cxn modelId="{B94DDCFA-6B18-4EF7-B202-E6B73A84C4DB}" type="presOf" srcId="{1B522A16-EA00-4E13-ABA7-D38458EF9DDE}" destId="{0AD37A10-B216-44BA-8CCB-E884C370DC5F}" srcOrd="1" destOrd="0" presId="urn:microsoft.com/office/officeart/2005/8/layout/cycle2"/>
    <dgm:cxn modelId="{D473CA36-92A8-43A4-8C05-ED96AF2D429B}" type="presOf" srcId="{8FCB9BAA-7B43-4C8D-80F2-F88BC6C63FC4}" destId="{01CD908C-6878-4666-B1D8-0E510386EF1C}" srcOrd="0" destOrd="0" presId="urn:microsoft.com/office/officeart/2005/8/layout/cycle2"/>
    <dgm:cxn modelId="{FC29E0CE-EC35-46E5-9D98-8D321D76390B}" srcId="{0D3455A7-0F34-4DC6-8CB3-50DCFA9337D1}" destId="{D42B8107-09B7-4650-91C3-BB52F40E4816}" srcOrd="5" destOrd="0" parTransId="{CD1225DC-8D84-4813-B3F9-8DB6BDFEE824}" sibTransId="{8FCB9BAA-7B43-4C8D-80F2-F88BC6C63FC4}"/>
    <dgm:cxn modelId="{B982250B-4CE2-4AC3-8764-752FC56559C7}" type="presOf" srcId="{1B522A16-EA00-4E13-ABA7-D38458EF9DDE}" destId="{2A7DE550-ACF6-47C0-AC4F-FFDE613AD0DE}" srcOrd="0" destOrd="0" presId="urn:microsoft.com/office/officeart/2005/8/layout/cycle2"/>
    <dgm:cxn modelId="{294C5120-C4CE-4CFD-BFB8-D5A873233D0E}" type="presOf" srcId="{EBDB6792-9538-44CD-9C1B-C76AC2E0495F}" destId="{9B8A0D17-CCFD-4668-8F43-FC998371B14E}" srcOrd="0" destOrd="0" presId="urn:microsoft.com/office/officeart/2005/8/layout/cycle2"/>
    <dgm:cxn modelId="{D6874089-3EBE-4845-BF0B-8389CD514B53}" type="presOf" srcId="{0D3455A7-0F34-4DC6-8CB3-50DCFA9337D1}" destId="{CCD16648-B72A-4402-B14E-90EDD3CE0819}" srcOrd="0" destOrd="0" presId="urn:microsoft.com/office/officeart/2005/8/layout/cycle2"/>
    <dgm:cxn modelId="{BE2638B3-01EC-4892-9811-89A868124E28}" type="presOf" srcId="{8FCB9BAA-7B43-4C8D-80F2-F88BC6C63FC4}" destId="{64293AAE-0916-498B-B945-C6FA81420B33}" srcOrd="1" destOrd="0" presId="urn:microsoft.com/office/officeart/2005/8/layout/cycle2"/>
    <dgm:cxn modelId="{42A382C3-154C-46BB-B53D-FA65EB40CC75}" srcId="{0D3455A7-0F34-4DC6-8CB3-50DCFA9337D1}" destId="{177305FD-4CAF-4D24-A1C2-0896F0EEDFBE}" srcOrd="2" destOrd="0" parTransId="{BFB21B35-4FBA-474D-B694-032DA48253AE}" sibTransId="{EBDB6792-9538-44CD-9C1B-C76AC2E0495F}"/>
    <dgm:cxn modelId="{CBCEE54B-D875-49A8-AF01-BE017806C948}" type="presOf" srcId="{74A8E38E-0185-4295-8D76-1A3C5B199106}" destId="{B45EC680-4ABA-4A0F-80D0-535436777EAD}" srcOrd="0" destOrd="0" presId="urn:microsoft.com/office/officeart/2005/8/layout/cycle2"/>
    <dgm:cxn modelId="{D82ECC19-C74E-4938-9DB5-6D2BC9BB91E4}" type="presOf" srcId="{664E8061-5F1A-44D2-B4C1-BEE33A95D6D5}" destId="{9781A969-0994-4EF4-8E68-222D68DA6F3A}" srcOrd="0" destOrd="0" presId="urn:microsoft.com/office/officeart/2005/8/layout/cycle2"/>
    <dgm:cxn modelId="{88122669-8830-42A1-A7DF-C5D3FAAC0A0C}" type="presOf" srcId="{F773A375-2FBE-40C1-B2D8-C7532862AD0E}" destId="{EDB9AC94-CAC5-4CEC-93F2-B36F3C0A3088}" srcOrd="0" destOrd="0" presId="urn:microsoft.com/office/officeart/2005/8/layout/cycle2"/>
    <dgm:cxn modelId="{8A6484FC-1AC2-4376-B7D1-0E54CC6A7F20}" type="presOf" srcId="{BC3E590C-34E1-4EB1-ABAD-4BB8E0708CA1}" destId="{70176DF4-CFC8-44E0-8C4A-C321D6E49100}" srcOrd="1" destOrd="0" presId="urn:microsoft.com/office/officeart/2005/8/layout/cycle2"/>
    <dgm:cxn modelId="{7B70F4F8-2EF3-4E2F-9B52-3BA7181F11B9}" type="presOf" srcId="{D42B8107-09B7-4650-91C3-BB52F40E4816}" destId="{7B7F04F5-558A-46C4-BADF-1F72FFE8FAEB}" srcOrd="0" destOrd="0" presId="urn:microsoft.com/office/officeart/2005/8/layout/cycle2"/>
    <dgm:cxn modelId="{7EB6F94D-535E-4169-B1CA-A552D28F9A4A}" type="presOf" srcId="{409BA1E5-B2E9-496F-80FE-79D45B799036}" destId="{37B7A51A-8B26-4301-B984-1B6FFEED1033}" srcOrd="0" destOrd="0" presId="urn:microsoft.com/office/officeart/2005/8/layout/cycle2"/>
    <dgm:cxn modelId="{A59612B3-0F4D-4863-B98F-7F20C0C6C947}" srcId="{0D3455A7-0F34-4DC6-8CB3-50DCFA9337D1}" destId="{74A8E38E-0185-4295-8D76-1A3C5B199106}" srcOrd="0" destOrd="0" parTransId="{E72EA3D3-8331-4F37-B47B-B109603D28BA}" sibTransId="{664E8061-5F1A-44D2-B4C1-BEE33A95D6D5}"/>
    <dgm:cxn modelId="{5D615810-D6AF-4E6C-B9A6-194D03BC1A2E}" type="presOf" srcId="{177305FD-4CAF-4D24-A1C2-0896F0EEDFBE}" destId="{1199EB9B-82AF-4060-AFBF-8CD90DBF4EB5}" srcOrd="0" destOrd="0" presId="urn:microsoft.com/office/officeart/2005/8/layout/cycle2"/>
    <dgm:cxn modelId="{D7DF0E55-BB7B-4B64-9F92-E9E698EB9FD4}" type="presOf" srcId="{DD9A1AFC-8399-42E1-9D2E-A17F0B5AA98B}" destId="{B4096A5A-AF94-497D-BAF5-A2BA25EC9D22}" srcOrd="0" destOrd="0" presId="urn:microsoft.com/office/officeart/2005/8/layout/cycle2"/>
    <dgm:cxn modelId="{6406A2BE-D3D2-4423-AC89-12B8932B031E}" srcId="{0D3455A7-0F34-4DC6-8CB3-50DCFA9337D1}" destId="{DD9A1AFC-8399-42E1-9D2E-A17F0B5AA98B}" srcOrd="3" destOrd="0" parTransId="{7117CFC7-9AC8-45BF-991B-376CA013F710}" sibTransId="{1B522A16-EA00-4E13-ABA7-D38458EF9DDE}"/>
    <dgm:cxn modelId="{96BA56A5-B872-460D-8226-BC3D502C4AAE}" type="presOf" srcId="{EBDB6792-9538-44CD-9C1B-C76AC2E0495F}" destId="{AFC0FD34-78B9-46CC-A4AC-125D35AFEAB9}" srcOrd="1" destOrd="0" presId="urn:microsoft.com/office/officeart/2005/8/layout/cycle2"/>
    <dgm:cxn modelId="{2839B433-C94D-4476-B7A6-E0496BECE7DE}" type="presOf" srcId="{664E8061-5F1A-44D2-B4C1-BEE33A95D6D5}" destId="{D20ECB70-3211-4061-AE77-6ABA55308ABB}" srcOrd="1" destOrd="0" presId="urn:microsoft.com/office/officeart/2005/8/layout/cycle2"/>
    <dgm:cxn modelId="{0974A765-DA91-4CB5-B9A9-7C99053E91B5}" type="presOf" srcId="{7EAB534F-73A9-47C6-9473-C7B9E1FB7FA5}" destId="{3174F3CB-4D0D-4689-8503-E02EA780F0E6}" srcOrd="0" destOrd="0" presId="urn:microsoft.com/office/officeart/2005/8/layout/cycle2"/>
    <dgm:cxn modelId="{DBB7A6C6-E5A8-4360-80DE-4AF2BC9BBACA}" srcId="{0D3455A7-0F34-4DC6-8CB3-50DCFA9337D1}" destId="{7EAB534F-73A9-47C6-9473-C7B9E1FB7FA5}" srcOrd="1" destOrd="0" parTransId="{EF3C2A44-3B40-42CF-9BAF-55FDA524EA75}" sibTransId="{F773A375-2FBE-40C1-B2D8-C7532862AD0E}"/>
    <dgm:cxn modelId="{5A4F12E4-99F5-43E5-81A4-201B9FB9A4DF}" type="presOf" srcId="{F773A375-2FBE-40C1-B2D8-C7532862AD0E}" destId="{225C4244-B18A-4DA1-AB82-3623FBE36611}" srcOrd="1" destOrd="0" presId="urn:microsoft.com/office/officeart/2005/8/layout/cycle2"/>
    <dgm:cxn modelId="{C1CD84BA-8361-4B1D-95E7-E26955FCE7C3}" type="presParOf" srcId="{CCD16648-B72A-4402-B14E-90EDD3CE0819}" destId="{B45EC680-4ABA-4A0F-80D0-535436777EAD}" srcOrd="0" destOrd="0" presId="urn:microsoft.com/office/officeart/2005/8/layout/cycle2"/>
    <dgm:cxn modelId="{44DB40F7-E635-4C45-A0D2-61118DD193DC}" type="presParOf" srcId="{CCD16648-B72A-4402-B14E-90EDD3CE0819}" destId="{9781A969-0994-4EF4-8E68-222D68DA6F3A}" srcOrd="1" destOrd="0" presId="urn:microsoft.com/office/officeart/2005/8/layout/cycle2"/>
    <dgm:cxn modelId="{A08E482F-FB71-4FF4-AB99-A0ABC56D5175}" type="presParOf" srcId="{9781A969-0994-4EF4-8E68-222D68DA6F3A}" destId="{D20ECB70-3211-4061-AE77-6ABA55308ABB}" srcOrd="0" destOrd="0" presId="urn:microsoft.com/office/officeart/2005/8/layout/cycle2"/>
    <dgm:cxn modelId="{820A7F6A-17BF-4979-8766-201DC3147D21}" type="presParOf" srcId="{CCD16648-B72A-4402-B14E-90EDD3CE0819}" destId="{3174F3CB-4D0D-4689-8503-E02EA780F0E6}" srcOrd="2" destOrd="0" presId="urn:microsoft.com/office/officeart/2005/8/layout/cycle2"/>
    <dgm:cxn modelId="{47735484-F80C-40EC-A6A1-21E16AFD8851}" type="presParOf" srcId="{CCD16648-B72A-4402-B14E-90EDD3CE0819}" destId="{EDB9AC94-CAC5-4CEC-93F2-B36F3C0A3088}" srcOrd="3" destOrd="0" presId="urn:microsoft.com/office/officeart/2005/8/layout/cycle2"/>
    <dgm:cxn modelId="{A1964425-86DF-4D82-ABDA-216E72A75B19}" type="presParOf" srcId="{EDB9AC94-CAC5-4CEC-93F2-B36F3C0A3088}" destId="{225C4244-B18A-4DA1-AB82-3623FBE36611}" srcOrd="0" destOrd="0" presId="urn:microsoft.com/office/officeart/2005/8/layout/cycle2"/>
    <dgm:cxn modelId="{43CE7480-E16B-47E9-B412-BA834D5F0BB7}" type="presParOf" srcId="{CCD16648-B72A-4402-B14E-90EDD3CE0819}" destId="{1199EB9B-82AF-4060-AFBF-8CD90DBF4EB5}" srcOrd="4" destOrd="0" presId="urn:microsoft.com/office/officeart/2005/8/layout/cycle2"/>
    <dgm:cxn modelId="{249E8063-1B5C-448B-8B16-7D77BDF8DE24}" type="presParOf" srcId="{CCD16648-B72A-4402-B14E-90EDD3CE0819}" destId="{9B8A0D17-CCFD-4668-8F43-FC998371B14E}" srcOrd="5" destOrd="0" presId="urn:microsoft.com/office/officeart/2005/8/layout/cycle2"/>
    <dgm:cxn modelId="{09B44655-81B5-44CF-85E6-377EF0A3D62C}" type="presParOf" srcId="{9B8A0D17-CCFD-4668-8F43-FC998371B14E}" destId="{AFC0FD34-78B9-46CC-A4AC-125D35AFEAB9}" srcOrd="0" destOrd="0" presId="urn:microsoft.com/office/officeart/2005/8/layout/cycle2"/>
    <dgm:cxn modelId="{484D169B-0DE7-4163-B6E4-C2978FFCD071}" type="presParOf" srcId="{CCD16648-B72A-4402-B14E-90EDD3CE0819}" destId="{B4096A5A-AF94-497D-BAF5-A2BA25EC9D22}" srcOrd="6" destOrd="0" presId="urn:microsoft.com/office/officeart/2005/8/layout/cycle2"/>
    <dgm:cxn modelId="{B7B41BE2-D771-47F7-984F-1C265E4CE53F}" type="presParOf" srcId="{CCD16648-B72A-4402-B14E-90EDD3CE0819}" destId="{2A7DE550-ACF6-47C0-AC4F-FFDE613AD0DE}" srcOrd="7" destOrd="0" presId="urn:microsoft.com/office/officeart/2005/8/layout/cycle2"/>
    <dgm:cxn modelId="{98FA0F5D-27DC-41C1-AB69-34C92AACA2B8}" type="presParOf" srcId="{2A7DE550-ACF6-47C0-AC4F-FFDE613AD0DE}" destId="{0AD37A10-B216-44BA-8CCB-E884C370DC5F}" srcOrd="0" destOrd="0" presId="urn:microsoft.com/office/officeart/2005/8/layout/cycle2"/>
    <dgm:cxn modelId="{11094422-CF80-48AB-9D7E-F99BDAAD27A8}" type="presParOf" srcId="{CCD16648-B72A-4402-B14E-90EDD3CE0819}" destId="{37B7A51A-8B26-4301-B984-1B6FFEED1033}" srcOrd="8" destOrd="0" presId="urn:microsoft.com/office/officeart/2005/8/layout/cycle2"/>
    <dgm:cxn modelId="{6C3E65EA-3405-4B9A-9984-C8C6C8D1C321}" type="presParOf" srcId="{CCD16648-B72A-4402-B14E-90EDD3CE0819}" destId="{C4D0A579-5134-4A29-8D5D-8D6576C6C32C}" srcOrd="9" destOrd="0" presId="urn:microsoft.com/office/officeart/2005/8/layout/cycle2"/>
    <dgm:cxn modelId="{7B35A060-F182-47E8-9674-2AF8A9EE0CAE}" type="presParOf" srcId="{C4D0A579-5134-4A29-8D5D-8D6576C6C32C}" destId="{70176DF4-CFC8-44E0-8C4A-C321D6E49100}" srcOrd="0" destOrd="0" presId="urn:microsoft.com/office/officeart/2005/8/layout/cycle2"/>
    <dgm:cxn modelId="{1FB9977D-7C34-4308-8FA2-1E3AFAB47D22}" type="presParOf" srcId="{CCD16648-B72A-4402-B14E-90EDD3CE0819}" destId="{7B7F04F5-558A-46C4-BADF-1F72FFE8FAEB}" srcOrd="10" destOrd="0" presId="urn:microsoft.com/office/officeart/2005/8/layout/cycle2"/>
    <dgm:cxn modelId="{2EC63506-47D3-416C-9E1B-7375723334A9}" type="presParOf" srcId="{CCD16648-B72A-4402-B14E-90EDD3CE0819}" destId="{01CD908C-6878-4666-B1D8-0E510386EF1C}" srcOrd="11" destOrd="0" presId="urn:microsoft.com/office/officeart/2005/8/layout/cycle2"/>
    <dgm:cxn modelId="{50FF2ABC-D04A-40D3-A32E-B2FCB857FC32}" type="presParOf" srcId="{01CD908C-6878-4666-B1D8-0E510386EF1C}" destId="{64293AAE-0916-498B-B945-C6FA81420B33}" srcOrd="0" destOrd="0" presId="urn:microsoft.com/office/officeart/2005/8/layout/cycle2"/>
  </dgm:cxnLst>
  <dgm:bg/>
  <dgm:whole>
    <a:effectLst>
      <a:reflection blurRad="6350" stA="50000" endA="300" endPos="90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6A4490-6F65-4DB8-8693-55FB438E738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09D32ED-F4BE-4723-A47A-927C70564E45}">
      <dgm:prSet phldrT="[Text]"/>
      <dgm:spPr/>
      <dgm:t>
        <a:bodyPr/>
        <a:lstStyle/>
        <a:p>
          <a:r>
            <a:rPr lang="en-US" dirty="0" smtClean="0"/>
            <a:t>… search for buildings and the result should be all rooms.</a:t>
          </a:r>
          <a:endParaRPr lang="en-GB" dirty="0"/>
        </a:p>
      </dgm:t>
    </dgm:pt>
    <dgm:pt modelId="{041EB6AB-4C69-4CFC-90DE-9FB09753ABC5}" type="parTrans" cxnId="{551D2DAD-E40A-41ED-8C1B-F020A2649A0C}">
      <dgm:prSet/>
      <dgm:spPr/>
      <dgm:t>
        <a:bodyPr/>
        <a:lstStyle/>
        <a:p>
          <a:endParaRPr lang="en-GB"/>
        </a:p>
      </dgm:t>
    </dgm:pt>
    <dgm:pt modelId="{86C0AAA8-6F30-4BAA-9FA7-CD69CB2CE32F}" type="sibTrans" cxnId="{551D2DAD-E40A-41ED-8C1B-F020A2649A0C}">
      <dgm:prSet/>
      <dgm:spPr/>
      <dgm:t>
        <a:bodyPr/>
        <a:lstStyle/>
        <a:p>
          <a:endParaRPr lang="en-GB"/>
        </a:p>
      </dgm:t>
    </dgm:pt>
    <dgm:pt modelId="{254516B6-A691-4D79-9EAD-74112722E3F1}">
      <dgm:prSet phldrT="[Text]"/>
      <dgm:spPr/>
      <dgm:t>
        <a:bodyPr/>
        <a:lstStyle/>
        <a:p>
          <a:r>
            <a:rPr lang="en-US" dirty="0" smtClean="0"/>
            <a:t>…have a Checkbox Menu in which i can choose between different types of rooms, and show all.</a:t>
          </a:r>
          <a:endParaRPr lang="en-GB" dirty="0"/>
        </a:p>
      </dgm:t>
    </dgm:pt>
    <dgm:pt modelId="{E62FD923-80D1-4CAD-8662-9BE227EF78DC}" type="parTrans" cxnId="{94618053-EEF5-4C05-A7B0-8076F40A1F32}">
      <dgm:prSet/>
      <dgm:spPr/>
      <dgm:t>
        <a:bodyPr/>
        <a:lstStyle/>
        <a:p>
          <a:endParaRPr lang="en-GB"/>
        </a:p>
      </dgm:t>
    </dgm:pt>
    <dgm:pt modelId="{2069BA04-C6BE-4642-A315-3F4E7BB5B2F9}" type="sibTrans" cxnId="{94618053-EEF5-4C05-A7B0-8076F40A1F32}">
      <dgm:prSet/>
      <dgm:spPr/>
      <dgm:t>
        <a:bodyPr/>
        <a:lstStyle/>
        <a:p>
          <a:endParaRPr lang="en-GB"/>
        </a:p>
      </dgm:t>
    </dgm:pt>
    <dgm:pt modelId="{3D8A2994-B8C4-471C-8704-66AA5AADAB17}">
      <dgm:prSet phldrT="[Text]"/>
      <dgm:spPr/>
      <dgm:t>
        <a:bodyPr/>
        <a:lstStyle/>
        <a:p>
          <a:r>
            <a:rPr lang="en-US" dirty="0" smtClean="0"/>
            <a:t>…see the distance and duration between two points.</a:t>
          </a:r>
          <a:endParaRPr lang="en-GB" dirty="0"/>
        </a:p>
      </dgm:t>
    </dgm:pt>
    <dgm:pt modelId="{37C2C5DB-8B8E-4220-8F57-745CB290BA07}" type="parTrans" cxnId="{4909AEBC-DCCF-40B8-8D16-FBB1540A744E}">
      <dgm:prSet/>
      <dgm:spPr/>
      <dgm:t>
        <a:bodyPr/>
        <a:lstStyle/>
        <a:p>
          <a:endParaRPr lang="en-GB"/>
        </a:p>
      </dgm:t>
    </dgm:pt>
    <dgm:pt modelId="{B321B11B-B117-46AB-A8B4-0D00D22BE452}" type="sibTrans" cxnId="{4909AEBC-DCCF-40B8-8D16-FBB1540A744E}">
      <dgm:prSet/>
      <dgm:spPr/>
      <dgm:t>
        <a:bodyPr/>
        <a:lstStyle/>
        <a:p>
          <a:endParaRPr lang="en-GB"/>
        </a:p>
      </dgm:t>
    </dgm:pt>
    <dgm:pt modelId="{E6CC607F-F7BC-4F07-A97E-94BC12BA9C0A}">
      <dgm:prSet phldrT="[Text]"/>
      <dgm:spPr/>
      <dgm:t>
        <a:bodyPr/>
        <a:lstStyle/>
        <a:p>
          <a:r>
            <a:rPr lang="en-US" dirty="0" smtClean="0"/>
            <a:t>…see only the Chalmers area on the map.</a:t>
          </a:r>
          <a:endParaRPr lang="en-GB" dirty="0"/>
        </a:p>
      </dgm:t>
    </dgm:pt>
    <dgm:pt modelId="{98E37CC6-3CA2-49F4-9E9F-A28C25B9B451}" type="parTrans" cxnId="{5EDDCB83-C3D0-4390-BBDE-3D1094BEA0AB}">
      <dgm:prSet/>
      <dgm:spPr/>
      <dgm:t>
        <a:bodyPr/>
        <a:lstStyle/>
        <a:p>
          <a:endParaRPr lang="en-GB"/>
        </a:p>
      </dgm:t>
    </dgm:pt>
    <dgm:pt modelId="{83260A90-0076-4563-A2D2-B4321B634CCB}" type="sibTrans" cxnId="{5EDDCB83-C3D0-4390-BBDE-3D1094BEA0AB}">
      <dgm:prSet/>
      <dgm:spPr/>
      <dgm:t>
        <a:bodyPr/>
        <a:lstStyle/>
        <a:p>
          <a:endParaRPr lang="en-GB"/>
        </a:p>
      </dgm:t>
    </dgm:pt>
    <dgm:pt modelId="{D841EC1D-D6C4-48D5-8664-97217F070658}">
      <dgm:prSet phldrT="[Text]"/>
      <dgm:spPr/>
      <dgm:t>
        <a:bodyPr/>
        <a:lstStyle/>
        <a:p>
          <a:r>
            <a:rPr lang="en-US" dirty="0" smtClean="0"/>
            <a:t>…be able to navigate to a arbitrary position on the Chalmers area.</a:t>
          </a:r>
          <a:endParaRPr lang="en-GB" dirty="0"/>
        </a:p>
      </dgm:t>
    </dgm:pt>
    <dgm:pt modelId="{6E36BBE4-8D4F-410F-9446-B8F6CB3BDDD4}" type="parTrans" cxnId="{7744809E-0B39-49D4-B510-C21F275A0D53}">
      <dgm:prSet/>
      <dgm:spPr/>
      <dgm:t>
        <a:bodyPr/>
        <a:lstStyle/>
        <a:p>
          <a:endParaRPr lang="en-GB"/>
        </a:p>
      </dgm:t>
    </dgm:pt>
    <dgm:pt modelId="{64C9476B-A33E-4F0D-BC15-8CFC96B70C5C}" type="sibTrans" cxnId="{7744809E-0B39-49D4-B510-C21F275A0D53}">
      <dgm:prSet/>
      <dgm:spPr/>
      <dgm:t>
        <a:bodyPr/>
        <a:lstStyle/>
        <a:p>
          <a:endParaRPr lang="en-GB"/>
        </a:p>
      </dgm:t>
    </dgm:pt>
    <dgm:pt modelId="{6A74A1C1-7E7F-4F12-A053-7734C3BA4A60}" type="pres">
      <dgm:prSet presAssocID="{A06A4490-6F65-4DB8-8693-55FB438E7384}" presName="diagram" presStyleCnt="0">
        <dgm:presLayoutVars>
          <dgm:dir/>
          <dgm:resizeHandles val="exact"/>
        </dgm:presLayoutVars>
      </dgm:prSet>
      <dgm:spPr/>
    </dgm:pt>
    <dgm:pt modelId="{24100389-07BF-4A1B-B796-279133429AC1}" type="pres">
      <dgm:prSet presAssocID="{A09D32ED-F4BE-4723-A47A-927C70564E4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8ABB8FC-2FBF-46D8-8D3C-E4BC34172507}" type="pres">
      <dgm:prSet presAssocID="{86C0AAA8-6F30-4BAA-9FA7-CD69CB2CE32F}" presName="sibTrans" presStyleCnt="0"/>
      <dgm:spPr/>
    </dgm:pt>
    <dgm:pt modelId="{D608F950-0EE3-488A-B912-E9329FC12F42}" type="pres">
      <dgm:prSet presAssocID="{254516B6-A691-4D79-9EAD-74112722E3F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80F87AD-1295-44B0-9449-2028DB746617}" type="pres">
      <dgm:prSet presAssocID="{2069BA04-C6BE-4642-A315-3F4E7BB5B2F9}" presName="sibTrans" presStyleCnt="0"/>
      <dgm:spPr/>
    </dgm:pt>
    <dgm:pt modelId="{4C4C9197-3519-4A2D-82E9-AD18A6A3DD47}" type="pres">
      <dgm:prSet presAssocID="{3D8A2994-B8C4-471C-8704-66AA5AADAB1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2204FA9-49B1-46B1-9AD9-7C3708D8ADAD}" type="pres">
      <dgm:prSet presAssocID="{B321B11B-B117-46AB-A8B4-0D00D22BE452}" presName="sibTrans" presStyleCnt="0"/>
      <dgm:spPr/>
    </dgm:pt>
    <dgm:pt modelId="{943B98EE-585A-495D-B0E5-BEE316F75061}" type="pres">
      <dgm:prSet presAssocID="{E6CC607F-F7BC-4F07-A97E-94BC12BA9C0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2AC198-C1B9-4D41-95B5-59C12D94F9B8}" type="pres">
      <dgm:prSet presAssocID="{83260A90-0076-4563-A2D2-B4321B634CCB}" presName="sibTrans" presStyleCnt="0"/>
      <dgm:spPr/>
    </dgm:pt>
    <dgm:pt modelId="{B6C09663-A2DA-482C-A16F-5CFC8AA6A922}" type="pres">
      <dgm:prSet presAssocID="{D841EC1D-D6C4-48D5-8664-97217F07065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C7EC7D2-AADD-4974-B8D1-B6BEB5585BD0}" type="presOf" srcId="{254516B6-A691-4D79-9EAD-74112722E3F1}" destId="{D608F950-0EE3-488A-B912-E9329FC12F42}" srcOrd="0" destOrd="0" presId="urn:microsoft.com/office/officeart/2005/8/layout/default"/>
    <dgm:cxn modelId="{E427B164-F3DF-4BFD-8976-48B305750091}" type="presOf" srcId="{A06A4490-6F65-4DB8-8693-55FB438E7384}" destId="{6A74A1C1-7E7F-4F12-A053-7734C3BA4A60}" srcOrd="0" destOrd="0" presId="urn:microsoft.com/office/officeart/2005/8/layout/default"/>
    <dgm:cxn modelId="{AC81D056-DF6A-403F-80E4-EAB97D394CF9}" type="presOf" srcId="{A09D32ED-F4BE-4723-A47A-927C70564E45}" destId="{24100389-07BF-4A1B-B796-279133429AC1}" srcOrd="0" destOrd="0" presId="urn:microsoft.com/office/officeart/2005/8/layout/default"/>
    <dgm:cxn modelId="{94618053-EEF5-4C05-A7B0-8076F40A1F32}" srcId="{A06A4490-6F65-4DB8-8693-55FB438E7384}" destId="{254516B6-A691-4D79-9EAD-74112722E3F1}" srcOrd="1" destOrd="0" parTransId="{E62FD923-80D1-4CAD-8662-9BE227EF78DC}" sibTransId="{2069BA04-C6BE-4642-A315-3F4E7BB5B2F9}"/>
    <dgm:cxn modelId="{4909AEBC-DCCF-40B8-8D16-FBB1540A744E}" srcId="{A06A4490-6F65-4DB8-8693-55FB438E7384}" destId="{3D8A2994-B8C4-471C-8704-66AA5AADAB17}" srcOrd="2" destOrd="0" parTransId="{37C2C5DB-8B8E-4220-8F57-745CB290BA07}" sibTransId="{B321B11B-B117-46AB-A8B4-0D00D22BE452}"/>
    <dgm:cxn modelId="{5088EA4C-AC7E-450E-9471-47476D0FBCBA}" type="presOf" srcId="{E6CC607F-F7BC-4F07-A97E-94BC12BA9C0A}" destId="{943B98EE-585A-495D-B0E5-BEE316F75061}" srcOrd="0" destOrd="0" presId="urn:microsoft.com/office/officeart/2005/8/layout/default"/>
    <dgm:cxn modelId="{5EDDCB83-C3D0-4390-BBDE-3D1094BEA0AB}" srcId="{A06A4490-6F65-4DB8-8693-55FB438E7384}" destId="{E6CC607F-F7BC-4F07-A97E-94BC12BA9C0A}" srcOrd="3" destOrd="0" parTransId="{98E37CC6-3CA2-49F4-9E9F-A28C25B9B451}" sibTransId="{83260A90-0076-4563-A2D2-B4321B634CCB}"/>
    <dgm:cxn modelId="{BC1C59E0-8EC5-45B5-80E8-A4A41136DECE}" type="presOf" srcId="{D841EC1D-D6C4-48D5-8664-97217F070658}" destId="{B6C09663-A2DA-482C-A16F-5CFC8AA6A922}" srcOrd="0" destOrd="0" presId="urn:microsoft.com/office/officeart/2005/8/layout/default"/>
    <dgm:cxn modelId="{58190D13-B03C-41AC-B341-8FE4FFCD2015}" type="presOf" srcId="{3D8A2994-B8C4-471C-8704-66AA5AADAB17}" destId="{4C4C9197-3519-4A2D-82E9-AD18A6A3DD47}" srcOrd="0" destOrd="0" presId="urn:microsoft.com/office/officeart/2005/8/layout/default"/>
    <dgm:cxn modelId="{551D2DAD-E40A-41ED-8C1B-F020A2649A0C}" srcId="{A06A4490-6F65-4DB8-8693-55FB438E7384}" destId="{A09D32ED-F4BE-4723-A47A-927C70564E45}" srcOrd="0" destOrd="0" parTransId="{041EB6AB-4C69-4CFC-90DE-9FB09753ABC5}" sibTransId="{86C0AAA8-6F30-4BAA-9FA7-CD69CB2CE32F}"/>
    <dgm:cxn modelId="{7744809E-0B39-49D4-B510-C21F275A0D53}" srcId="{A06A4490-6F65-4DB8-8693-55FB438E7384}" destId="{D841EC1D-D6C4-48D5-8664-97217F070658}" srcOrd="4" destOrd="0" parTransId="{6E36BBE4-8D4F-410F-9446-B8F6CB3BDDD4}" sibTransId="{64C9476B-A33E-4F0D-BC15-8CFC96B70C5C}"/>
    <dgm:cxn modelId="{A0FBCE62-5198-4067-9F35-0DF70B20840E}" type="presParOf" srcId="{6A74A1C1-7E7F-4F12-A053-7734C3BA4A60}" destId="{24100389-07BF-4A1B-B796-279133429AC1}" srcOrd="0" destOrd="0" presId="urn:microsoft.com/office/officeart/2005/8/layout/default"/>
    <dgm:cxn modelId="{7AA2BDFD-5BD1-477D-9971-B65D29C94391}" type="presParOf" srcId="{6A74A1C1-7E7F-4F12-A053-7734C3BA4A60}" destId="{E8ABB8FC-2FBF-46D8-8D3C-E4BC34172507}" srcOrd="1" destOrd="0" presId="urn:microsoft.com/office/officeart/2005/8/layout/default"/>
    <dgm:cxn modelId="{6F77D6C1-DEBA-4345-9A8A-5F80CF9B8F5E}" type="presParOf" srcId="{6A74A1C1-7E7F-4F12-A053-7734C3BA4A60}" destId="{D608F950-0EE3-488A-B912-E9329FC12F42}" srcOrd="2" destOrd="0" presId="urn:microsoft.com/office/officeart/2005/8/layout/default"/>
    <dgm:cxn modelId="{CD063E48-2D3D-4B00-87E0-89E70FB2273C}" type="presParOf" srcId="{6A74A1C1-7E7F-4F12-A053-7734C3BA4A60}" destId="{080F87AD-1295-44B0-9449-2028DB746617}" srcOrd="3" destOrd="0" presId="urn:microsoft.com/office/officeart/2005/8/layout/default"/>
    <dgm:cxn modelId="{27167EA4-CF20-458F-B97B-825D1727E5D4}" type="presParOf" srcId="{6A74A1C1-7E7F-4F12-A053-7734C3BA4A60}" destId="{4C4C9197-3519-4A2D-82E9-AD18A6A3DD47}" srcOrd="4" destOrd="0" presId="urn:microsoft.com/office/officeart/2005/8/layout/default"/>
    <dgm:cxn modelId="{76E381E7-14FE-4A5B-9DF2-0C1E25AD5041}" type="presParOf" srcId="{6A74A1C1-7E7F-4F12-A053-7734C3BA4A60}" destId="{42204FA9-49B1-46B1-9AD9-7C3708D8ADAD}" srcOrd="5" destOrd="0" presId="urn:microsoft.com/office/officeart/2005/8/layout/default"/>
    <dgm:cxn modelId="{8297654F-726B-4B61-B1CC-631E4163095B}" type="presParOf" srcId="{6A74A1C1-7E7F-4F12-A053-7734C3BA4A60}" destId="{943B98EE-585A-495D-B0E5-BEE316F75061}" srcOrd="6" destOrd="0" presId="urn:microsoft.com/office/officeart/2005/8/layout/default"/>
    <dgm:cxn modelId="{AA5DEB23-1B60-4B23-8A84-A522BA55A7B7}" type="presParOf" srcId="{6A74A1C1-7E7F-4F12-A053-7734C3BA4A60}" destId="{D62AC198-C1B9-4D41-95B5-59C12D94F9B8}" srcOrd="7" destOrd="0" presId="urn:microsoft.com/office/officeart/2005/8/layout/default"/>
    <dgm:cxn modelId="{48EB0026-BE88-4240-8862-C2AFFD5D3D8A}" type="presParOf" srcId="{6A74A1C1-7E7F-4F12-A053-7734C3BA4A60}" destId="{B6C09663-A2DA-482C-A16F-5CFC8AA6A922}" srcOrd="8" destOrd="0" presId="urn:microsoft.com/office/officeart/2005/8/layout/default"/>
  </dgm:cxnLst>
  <dgm:bg/>
  <dgm:whole>
    <a:effectLst>
      <a:reflection blurRad="6350" stA="50000" endA="300" endPos="5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BD485E-1C62-467A-A78F-A85F7F0A2510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46CC5B2-0C50-4976-8421-5A37A915B857}">
      <dgm:prSet phldrT="[Text]"/>
      <dgm:spPr/>
      <dgm:t>
        <a:bodyPr/>
        <a:lstStyle/>
        <a:p>
          <a:r>
            <a:rPr lang="en-US" dirty="0" smtClean="0"/>
            <a:t>Acceptance</a:t>
          </a:r>
          <a:endParaRPr lang="en-GB" dirty="0"/>
        </a:p>
      </dgm:t>
    </dgm:pt>
    <dgm:pt modelId="{56703393-A8C7-44D0-BF24-82E3387A5C77}" type="parTrans" cxnId="{CDEE5069-7FD5-4EEE-83E6-97717852E7C0}">
      <dgm:prSet/>
      <dgm:spPr/>
      <dgm:t>
        <a:bodyPr/>
        <a:lstStyle/>
        <a:p>
          <a:endParaRPr lang="en-GB"/>
        </a:p>
      </dgm:t>
    </dgm:pt>
    <dgm:pt modelId="{80A0315F-D57B-4B0E-866B-DDCABDE824AC}" type="sibTrans" cxnId="{CDEE5069-7FD5-4EEE-83E6-97717852E7C0}">
      <dgm:prSet/>
      <dgm:spPr/>
      <dgm:t>
        <a:bodyPr/>
        <a:lstStyle/>
        <a:p>
          <a:endParaRPr lang="en-GB"/>
        </a:p>
      </dgm:t>
    </dgm:pt>
    <dgm:pt modelId="{B1FF8288-4C9E-4B76-B7D8-161E85CB8FDB}">
      <dgm:prSet phldrT="[Text]"/>
      <dgm:spPr/>
      <dgm:t>
        <a:bodyPr/>
        <a:lstStyle/>
        <a:p>
          <a:r>
            <a:rPr lang="en-US" dirty="0" smtClean="0"/>
            <a:t>Functionality</a:t>
          </a:r>
          <a:endParaRPr lang="en-GB" dirty="0"/>
        </a:p>
      </dgm:t>
    </dgm:pt>
    <dgm:pt modelId="{F0D39BD2-52B3-4771-9D43-873272E41B8F}" type="parTrans" cxnId="{BBFDCB42-DAFF-4F0E-8EEB-F8B8F85AB1C3}">
      <dgm:prSet/>
      <dgm:spPr/>
      <dgm:t>
        <a:bodyPr/>
        <a:lstStyle/>
        <a:p>
          <a:endParaRPr lang="en-GB"/>
        </a:p>
      </dgm:t>
    </dgm:pt>
    <dgm:pt modelId="{2AE5D3F6-2AE3-4F21-A5D0-5C63DDCCAE4A}" type="sibTrans" cxnId="{BBFDCB42-DAFF-4F0E-8EEB-F8B8F85AB1C3}">
      <dgm:prSet/>
      <dgm:spPr/>
      <dgm:t>
        <a:bodyPr/>
        <a:lstStyle/>
        <a:p>
          <a:endParaRPr lang="en-GB"/>
        </a:p>
      </dgm:t>
    </dgm:pt>
    <dgm:pt modelId="{6CB0CE86-B286-40FC-9FF9-DD9730097965}">
      <dgm:prSet phldrT="[Text]"/>
      <dgm:spPr/>
      <dgm:t>
        <a:bodyPr/>
        <a:lstStyle/>
        <a:p>
          <a:r>
            <a:rPr lang="en-US" dirty="0" smtClean="0"/>
            <a:t>Graphical</a:t>
          </a:r>
          <a:endParaRPr lang="en-GB" dirty="0"/>
        </a:p>
      </dgm:t>
    </dgm:pt>
    <dgm:pt modelId="{7CD058B4-65A9-4279-AAFA-E93E9A01477C}" type="parTrans" cxnId="{566B4D7C-9AD2-4C1E-9205-3CFF7593CBCD}">
      <dgm:prSet/>
      <dgm:spPr/>
      <dgm:t>
        <a:bodyPr/>
        <a:lstStyle/>
        <a:p>
          <a:endParaRPr lang="en-GB"/>
        </a:p>
      </dgm:t>
    </dgm:pt>
    <dgm:pt modelId="{35173E3E-DBDB-4C8F-8199-EF5E779614EC}" type="sibTrans" cxnId="{566B4D7C-9AD2-4C1E-9205-3CFF7593CBCD}">
      <dgm:prSet/>
      <dgm:spPr/>
      <dgm:t>
        <a:bodyPr/>
        <a:lstStyle/>
        <a:p>
          <a:endParaRPr lang="en-GB"/>
        </a:p>
      </dgm:t>
    </dgm:pt>
    <dgm:pt modelId="{604FDF8F-3F9D-4B97-8FE3-CF0C3708C9B9}">
      <dgm:prSet phldrT="[Text]"/>
      <dgm:spPr/>
      <dgm:t>
        <a:bodyPr/>
        <a:lstStyle/>
        <a:p>
          <a:r>
            <a:rPr lang="en-US" smtClean="0"/>
            <a:t>JUnit</a:t>
          </a:r>
          <a:endParaRPr lang="en-GB" dirty="0"/>
        </a:p>
      </dgm:t>
    </dgm:pt>
    <dgm:pt modelId="{81347B82-E921-4358-AFA0-36BBD7EAEE51}" type="parTrans" cxnId="{2DF6EA40-7B4E-48BF-BAD6-EB2EFE68F09B}">
      <dgm:prSet/>
      <dgm:spPr/>
      <dgm:t>
        <a:bodyPr/>
        <a:lstStyle/>
        <a:p>
          <a:endParaRPr lang="en-GB"/>
        </a:p>
      </dgm:t>
    </dgm:pt>
    <dgm:pt modelId="{20FD6C1A-FC44-490C-BD06-7C393F4F168A}" type="sibTrans" cxnId="{2DF6EA40-7B4E-48BF-BAD6-EB2EFE68F09B}">
      <dgm:prSet/>
      <dgm:spPr/>
      <dgm:t>
        <a:bodyPr/>
        <a:lstStyle/>
        <a:p>
          <a:endParaRPr lang="en-GB"/>
        </a:p>
      </dgm:t>
    </dgm:pt>
    <dgm:pt modelId="{38A1BFC0-232B-4E82-AEBB-0165C3CEBB96}">
      <dgm:prSet phldrT="[Text]"/>
      <dgm:spPr/>
      <dgm:t>
        <a:bodyPr/>
        <a:lstStyle/>
        <a:p>
          <a:r>
            <a:rPr lang="en-US" dirty="0" smtClean="0"/>
            <a:t>Database</a:t>
          </a:r>
          <a:endParaRPr lang="en-GB" dirty="0"/>
        </a:p>
      </dgm:t>
    </dgm:pt>
    <dgm:pt modelId="{2AE9C6E4-36B0-4D86-8379-F3A5CB16A4E5}" type="parTrans" cxnId="{A0DA1EFD-F44E-435A-AABC-0D44C1BF6DCE}">
      <dgm:prSet/>
      <dgm:spPr/>
      <dgm:t>
        <a:bodyPr/>
        <a:lstStyle/>
        <a:p>
          <a:endParaRPr lang="en-GB"/>
        </a:p>
      </dgm:t>
    </dgm:pt>
    <dgm:pt modelId="{F6DEA4FD-0D41-41D2-9D3E-492BB1F891B1}" type="sibTrans" cxnId="{A0DA1EFD-F44E-435A-AABC-0D44C1BF6DCE}">
      <dgm:prSet/>
      <dgm:spPr/>
      <dgm:t>
        <a:bodyPr/>
        <a:lstStyle/>
        <a:p>
          <a:endParaRPr lang="en-GB"/>
        </a:p>
      </dgm:t>
    </dgm:pt>
    <dgm:pt modelId="{F2A3F9F6-AACC-420C-ABA1-78A0E290986E}" type="pres">
      <dgm:prSet presAssocID="{EABD485E-1C62-467A-A78F-A85F7F0A2510}" presName="compositeShape" presStyleCnt="0">
        <dgm:presLayoutVars>
          <dgm:dir/>
          <dgm:resizeHandles/>
        </dgm:presLayoutVars>
      </dgm:prSet>
      <dgm:spPr/>
    </dgm:pt>
    <dgm:pt modelId="{291E5D52-C9A6-42C3-8C43-FA0FC78B279D}" type="pres">
      <dgm:prSet presAssocID="{EABD485E-1C62-467A-A78F-A85F7F0A2510}" presName="pyramid" presStyleLbl="node1" presStyleIdx="0" presStyleCnt="1"/>
      <dgm:spPr/>
    </dgm:pt>
    <dgm:pt modelId="{1F1DB0A9-36AD-42EF-9AE4-28C67CA745F2}" type="pres">
      <dgm:prSet presAssocID="{EABD485E-1C62-467A-A78F-A85F7F0A2510}" presName="theList" presStyleCnt="0"/>
      <dgm:spPr/>
    </dgm:pt>
    <dgm:pt modelId="{D88937FF-0086-4154-9115-6A75075B49C1}" type="pres">
      <dgm:prSet presAssocID="{146CC5B2-0C50-4976-8421-5A37A915B857}" presName="aNode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C51302-D785-4024-B1D3-4B1D436B9BB6}" type="pres">
      <dgm:prSet presAssocID="{146CC5B2-0C50-4976-8421-5A37A915B857}" presName="aSpace" presStyleCnt="0"/>
      <dgm:spPr/>
    </dgm:pt>
    <dgm:pt modelId="{42936904-E093-4B0E-8CEE-77909C3FE45F}" type="pres">
      <dgm:prSet presAssocID="{604FDF8F-3F9D-4B97-8FE3-CF0C3708C9B9}" presName="aNode" presStyleLbl="fgAcc1" presStyleIdx="1" presStyleCnt="2">
        <dgm:presLayoutVars>
          <dgm:bulletEnabled val="1"/>
        </dgm:presLayoutVars>
      </dgm:prSet>
      <dgm:spPr/>
    </dgm:pt>
    <dgm:pt modelId="{7AD8641C-D722-484D-862A-881FEAA87534}" type="pres">
      <dgm:prSet presAssocID="{604FDF8F-3F9D-4B97-8FE3-CF0C3708C9B9}" presName="aSpace" presStyleCnt="0"/>
      <dgm:spPr/>
    </dgm:pt>
  </dgm:ptLst>
  <dgm:cxnLst>
    <dgm:cxn modelId="{346242F6-0147-4030-8EBB-55EE5DFE49B9}" type="presOf" srcId="{6CB0CE86-B286-40FC-9FF9-DD9730097965}" destId="{D88937FF-0086-4154-9115-6A75075B49C1}" srcOrd="0" destOrd="2" presId="urn:microsoft.com/office/officeart/2005/8/layout/pyramid2"/>
    <dgm:cxn modelId="{BA2756C9-3A4D-44A7-853E-FFD24AE7BCD6}" type="presOf" srcId="{B1FF8288-4C9E-4B76-B7D8-161E85CB8FDB}" destId="{D88937FF-0086-4154-9115-6A75075B49C1}" srcOrd="0" destOrd="1" presId="urn:microsoft.com/office/officeart/2005/8/layout/pyramid2"/>
    <dgm:cxn modelId="{566B4D7C-9AD2-4C1E-9205-3CFF7593CBCD}" srcId="{146CC5B2-0C50-4976-8421-5A37A915B857}" destId="{6CB0CE86-B286-40FC-9FF9-DD9730097965}" srcOrd="1" destOrd="0" parTransId="{7CD058B4-65A9-4279-AAFA-E93E9A01477C}" sibTransId="{35173E3E-DBDB-4C8F-8199-EF5E779614EC}"/>
    <dgm:cxn modelId="{BBFDCB42-DAFF-4F0E-8EEB-F8B8F85AB1C3}" srcId="{146CC5B2-0C50-4976-8421-5A37A915B857}" destId="{B1FF8288-4C9E-4B76-B7D8-161E85CB8FDB}" srcOrd="0" destOrd="0" parTransId="{F0D39BD2-52B3-4771-9D43-873272E41B8F}" sibTransId="{2AE5D3F6-2AE3-4F21-A5D0-5C63DDCCAE4A}"/>
    <dgm:cxn modelId="{5B34EF3E-0360-4C2A-AA5D-D80529149983}" type="presOf" srcId="{EABD485E-1C62-467A-A78F-A85F7F0A2510}" destId="{F2A3F9F6-AACC-420C-ABA1-78A0E290986E}" srcOrd="0" destOrd="0" presId="urn:microsoft.com/office/officeart/2005/8/layout/pyramid2"/>
    <dgm:cxn modelId="{CDEE5069-7FD5-4EEE-83E6-97717852E7C0}" srcId="{EABD485E-1C62-467A-A78F-A85F7F0A2510}" destId="{146CC5B2-0C50-4976-8421-5A37A915B857}" srcOrd="0" destOrd="0" parTransId="{56703393-A8C7-44D0-BF24-82E3387A5C77}" sibTransId="{80A0315F-D57B-4B0E-866B-DDCABDE824AC}"/>
    <dgm:cxn modelId="{A0DA1EFD-F44E-435A-AABC-0D44C1BF6DCE}" srcId="{604FDF8F-3F9D-4B97-8FE3-CF0C3708C9B9}" destId="{38A1BFC0-232B-4E82-AEBB-0165C3CEBB96}" srcOrd="0" destOrd="0" parTransId="{2AE9C6E4-36B0-4D86-8379-F3A5CB16A4E5}" sibTransId="{F6DEA4FD-0D41-41D2-9D3E-492BB1F891B1}"/>
    <dgm:cxn modelId="{A2B781B4-BBBD-44F1-A0CF-69C42DFC58DC}" type="presOf" srcId="{38A1BFC0-232B-4E82-AEBB-0165C3CEBB96}" destId="{42936904-E093-4B0E-8CEE-77909C3FE45F}" srcOrd="0" destOrd="1" presId="urn:microsoft.com/office/officeart/2005/8/layout/pyramid2"/>
    <dgm:cxn modelId="{F19F4719-DB32-42FE-88C4-36D9CE202F4C}" type="presOf" srcId="{146CC5B2-0C50-4976-8421-5A37A915B857}" destId="{D88937FF-0086-4154-9115-6A75075B49C1}" srcOrd="0" destOrd="0" presId="urn:microsoft.com/office/officeart/2005/8/layout/pyramid2"/>
    <dgm:cxn modelId="{2DF6EA40-7B4E-48BF-BAD6-EB2EFE68F09B}" srcId="{EABD485E-1C62-467A-A78F-A85F7F0A2510}" destId="{604FDF8F-3F9D-4B97-8FE3-CF0C3708C9B9}" srcOrd="1" destOrd="0" parTransId="{81347B82-E921-4358-AFA0-36BBD7EAEE51}" sibTransId="{20FD6C1A-FC44-490C-BD06-7C393F4F168A}"/>
    <dgm:cxn modelId="{EAFF72B6-2F0A-43FB-8C47-9228BBA1E856}" type="presOf" srcId="{604FDF8F-3F9D-4B97-8FE3-CF0C3708C9B9}" destId="{42936904-E093-4B0E-8CEE-77909C3FE45F}" srcOrd="0" destOrd="0" presId="urn:microsoft.com/office/officeart/2005/8/layout/pyramid2"/>
    <dgm:cxn modelId="{F03EB256-80F9-4587-B12A-05FA9EBA1944}" type="presParOf" srcId="{F2A3F9F6-AACC-420C-ABA1-78A0E290986E}" destId="{291E5D52-C9A6-42C3-8C43-FA0FC78B279D}" srcOrd="0" destOrd="0" presId="urn:microsoft.com/office/officeart/2005/8/layout/pyramid2"/>
    <dgm:cxn modelId="{2451B526-0F74-4345-B383-9DF6B928F940}" type="presParOf" srcId="{F2A3F9F6-AACC-420C-ABA1-78A0E290986E}" destId="{1F1DB0A9-36AD-42EF-9AE4-28C67CA745F2}" srcOrd="1" destOrd="0" presId="urn:microsoft.com/office/officeart/2005/8/layout/pyramid2"/>
    <dgm:cxn modelId="{C17FDD49-3FCD-42DC-B71D-8FDCCAE0224A}" type="presParOf" srcId="{1F1DB0A9-36AD-42EF-9AE4-28C67CA745F2}" destId="{D88937FF-0086-4154-9115-6A75075B49C1}" srcOrd="0" destOrd="0" presId="urn:microsoft.com/office/officeart/2005/8/layout/pyramid2"/>
    <dgm:cxn modelId="{12195F0A-BF26-4B64-A6AF-026207359C5C}" type="presParOf" srcId="{1F1DB0A9-36AD-42EF-9AE4-28C67CA745F2}" destId="{37C51302-D785-4024-B1D3-4B1D436B9BB6}" srcOrd="1" destOrd="0" presId="urn:microsoft.com/office/officeart/2005/8/layout/pyramid2"/>
    <dgm:cxn modelId="{37561E96-8C92-4808-98AD-5C64C56ED95F}" type="presParOf" srcId="{1F1DB0A9-36AD-42EF-9AE4-28C67CA745F2}" destId="{42936904-E093-4B0E-8CEE-77909C3FE45F}" srcOrd="2" destOrd="0" presId="urn:microsoft.com/office/officeart/2005/8/layout/pyramid2"/>
    <dgm:cxn modelId="{FDD77DFB-ED50-413B-A842-6A6C4CB9F58E}" type="presParOf" srcId="{1F1DB0A9-36AD-42EF-9AE4-28C67CA745F2}" destId="{7AD8641C-D722-484D-862A-881FEAA87534}" srcOrd="3" destOrd="0" presId="urn:microsoft.com/office/officeart/2005/8/layout/pyramid2"/>
  </dgm:cxnLst>
  <dgm:bg/>
  <dgm:whole>
    <a:effectLst>
      <a:reflection blurRad="6350" stA="52000" endA="300" endPos="3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AC731-4A1A-4981-8BD3-43C32E396603}">
      <dsp:nvSpPr>
        <dsp:cNvPr id="0" name=""/>
        <dsp:cNvSpPr/>
      </dsp:nvSpPr>
      <dsp:spPr>
        <a:xfrm>
          <a:off x="0" y="2232"/>
          <a:ext cx="777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F9F38-DA26-459A-850F-DAED564C9200}">
      <dsp:nvSpPr>
        <dsp:cNvPr id="0" name=""/>
        <dsp:cNvSpPr/>
      </dsp:nvSpPr>
      <dsp:spPr>
        <a:xfrm>
          <a:off x="0" y="2232"/>
          <a:ext cx="155448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err="1" smtClean="0"/>
            <a:t>Development</a:t>
          </a:r>
          <a:endParaRPr lang="en-GB" sz="1600" kern="1200" dirty="0"/>
        </a:p>
      </dsp:txBody>
      <dsp:txXfrm>
        <a:off x="0" y="2232"/>
        <a:ext cx="1554480" cy="1522511"/>
      </dsp:txXfrm>
    </dsp:sp>
    <dsp:sp modelId="{84D64F86-51C1-42B8-BF5D-AA1D2450DCCA}">
      <dsp:nvSpPr>
        <dsp:cNvPr id="0" name=""/>
        <dsp:cNvSpPr/>
      </dsp:nvSpPr>
      <dsp:spPr>
        <a:xfrm>
          <a:off x="1671065" y="16580"/>
          <a:ext cx="6101334" cy="28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smtClean="0"/>
            <a:t>Initial </a:t>
          </a:r>
          <a:r>
            <a:rPr lang="sv-SE" sz="1300" kern="1200" dirty="0" err="1" smtClean="0"/>
            <a:t>Idea</a:t>
          </a:r>
          <a:endParaRPr lang="sv-SE" sz="1300" kern="1200" dirty="0"/>
        </a:p>
      </dsp:txBody>
      <dsp:txXfrm>
        <a:off x="1671065" y="16580"/>
        <a:ext cx="6101334" cy="286957"/>
      </dsp:txXfrm>
    </dsp:sp>
    <dsp:sp modelId="{E34438A6-773B-417B-B145-6A1BA32CD494}">
      <dsp:nvSpPr>
        <dsp:cNvPr id="0" name=""/>
        <dsp:cNvSpPr/>
      </dsp:nvSpPr>
      <dsp:spPr>
        <a:xfrm>
          <a:off x="1554479" y="303538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832A3-CACA-4E85-BDCB-07D2E08C3958}">
      <dsp:nvSpPr>
        <dsp:cNvPr id="0" name=""/>
        <dsp:cNvSpPr/>
      </dsp:nvSpPr>
      <dsp:spPr>
        <a:xfrm>
          <a:off x="1671065" y="317885"/>
          <a:ext cx="6101334" cy="28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err="1" smtClean="0"/>
            <a:t>Scrum</a:t>
          </a:r>
          <a:endParaRPr lang="sv-SE" sz="1300" kern="1200" dirty="0"/>
        </a:p>
      </dsp:txBody>
      <dsp:txXfrm>
        <a:off x="1671065" y="317885"/>
        <a:ext cx="6101334" cy="286957"/>
      </dsp:txXfrm>
    </dsp:sp>
    <dsp:sp modelId="{2826A9FC-2059-409B-A833-A81249B05312}">
      <dsp:nvSpPr>
        <dsp:cNvPr id="0" name=""/>
        <dsp:cNvSpPr/>
      </dsp:nvSpPr>
      <dsp:spPr>
        <a:xfrm>
          <a:off x="1554479" y="604843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32CFF-7611-4D38-B598-F4A9D39319E7}">
      <dsp:nvSpPr>
        <dsp:cNvPr id="0" name=""/>
        <dsp:cNvSpPr/>
      </dsp:nvSpPr>
      <dsp:spPr>
        <a:xfrm>
          <a:off x="1671065" y="619191"/>
          <a:ext cx="6101334" cy="28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err="1" smtClean="0"/>
            <a:t>User</a:t>
          </a:r>
          <a:r>
            <a:rPr lang="sv-SE" sz="1300" kern="1200" dirty="0" smtClean="0"/>
            <a:t> </a:t>
          </a:r>
          <a:r>
            <a:rPr lang="sv-SE" sz="1300" kern="1200" dirty="0" err="1" smtClean="0"/>
            <a:t>Stories</a:t>
          </a:r>
          <a:endParaRPr lang="sv-SE" sz="1300" kern="1200" dirty="0"/>
        </a:p>
      </dsp:txBody>
      <dsp:txXfrm>
        <a:off x="1671065" y="619191"/>
        <a:ext cx="6101334" cy="286957"/>
      </dsp:txXfrm>
    </dsp:sp>
    <dsp:sp modelId="{B20CEA5E-C2DE-4242-9E2C-D267B5076C00}">
      <dsp:nvSpPr>
        <dsp:cNvPr id="0" name=""/>
        <dsp:cNvSpPr/>
      </dsp:nvSpPr>
      <dsp:spPr>
        <a:xfrm>
          <a:off x="1554479" y="906149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78210-3302-4891-95FD-BEF8F2177A8E}">
      <dsp:nvSpPr>
        <dsp:cNvPr id="0" name=""/>
        <dsp:cNvSpPr/>
      </dsp:nvSpPr>
      <dsp:spPr>
        <a:xfrm>
          <a:off x="1671065" y="920497"/>
          <a:ext cx="6101334" cy="28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err="1" smtClean="0"/>
            <a:t>Testing</a:t>
          </a:r>
          <a:endParaRPr lang="sv-SE" sz="1300" kern="1200" dirty="0"/>
        </a:p>
      </dsp:txBody>
      <dsp:txXfrm>
        <a:off x="1671065" y="920497"/>
        <a:ext cx="6101334" cy="286957"/>
      </dsp:txXfrm>
    </dsp:sp>
    <dsp:sp modelId="{1F60EC17-7480-4CBE-9B35-7D10368C545A}">
      <dsp:nvSpPr>
        <dsp:cNvPr id="0" name=""/>
        <dsp:cNvSpPr/>
      </dsp:nvSpPr>
      <dsp:spPr>
        <a:xfrm>
          <a:off x="1554479" y="1207455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63DAE-B140-4782-86C1-8A5DB87B1B3B}">
      <dsp:nvSpPr>
        <dsp:cNvPr id="0" name=""/>
        <dsp:cNvSpPr/>
      </dsp:nvSpPr>
      <dsp:spPr>
        <a:xfrm>
          <a:off x="1671065" y="1221802"/>
          <a:ext cx="6101334" cy="28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smtClean="0"/>
            <a:t>Project </a:t>
          </a:r>
          <a:r>
            <a:rPr lang="sv-SE" sz="1300" kern="1200" dirty="0" err="1" smtClean="0"/>
            <a:t>Burndown</a:t>
          </a:r>
          <a:endParaRPr lang="sv-SE" sz="1300" kern="1200" dirty="0"/>
        </a:p>
      </dsp:txBody>
      <dsp:txXfrm>
        <a:off x="1671065" y="1221802"/>
        <a:ext cx="6101334" cy="286957"/>
      </dsp:txXfrm>
    </dsp:sp>
    <dsp:sp modelId="{2AB53C57-C017-47D6-B8AC-D7E706D14C62}">
      <dsp:nvSpPr>
        <dsp:cNvPr id="0" name=""/>
        <dsp:cNvSpPr/>
      </dsp:nvSpPr>
      <dsp:spPr>
        <a:xfrm>
          <a:off x="1554479" y="1508760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16C90-E92A-4D5B-A216-215F6464E369}">
      <dsp:nvSpPr>
        <dsp:cNvPr id="0" name=""/>
        <dsp:cNvSpPr/>
      </dsp:nvSpPr>
      <dsp:spPr>
        <a:xfrm>
          <a:off x="0" y="1524744"/>
          <a:ext cx="777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F8C41-20C8-44ED-B3B9-51CCD5039658}">
      <dsp:nvSpPr>
        <dsp:cNvPr id="0" name=""/>
        <dsp:cNvSpPr/>
      </dsp:nvSpPr>
      <dsp:spPr>
        <a:xfrm>
          <a:off x="0" y="1524744"/>
          <a:ext cx="155448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err="1" smtClean="0"/>
            <a:t>Application</a:t>
          </a:r>
          <a:r>
            <a:rPr lang="sv-SE" sz="1600" kern="1200" dirty="0" smtClean="0"/>
            <a:t> </a:t>
          </a:r>
          <a:r>
            <a:rPr lang="sv-SE" sz="1600" kern="1200" dirty="0" err="1" smtClean="0"/>
            <a:t>Core</a:t>
          </a:r>
          <a:r>
            <a:rPr lang="sv-SE" sz="1600" kern="1200" dirty="0" smtClean="0"/>
            <a:t> Features </a:t>
          </a:r>
          <a:endParaRPr lang="sv-SE" sz="1600" kern="1200" dirty="0"/>
        </a:p>
      </dsp:txBody>
      <dsp:txXfrm>
        <a:off x="0" y="1524744"/>
        <a:ext cx="1554480" cy="1522511"/>
      </dsp:txXfrm>
    </dsp:sp>
    <dsp:sp modelId="{B90EB0AE-D7B7-407F-9C46-372263B249FB}">
      <dsp:nvSpPr>
        <dsp:cNvPr id="0" name=""/>
        <dsp:cNvSpPr/>
      </dsp:nvSpPr>
      <dsp:spPr>
        <a:xfrm>
          <a:off x="1671065" y="1542641"/>
          <a:ext cx="6101334" cy="357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err="1" smtClean="0"/>
            <a:t>Search</a:t>
          </a:r>
          <a:r>
            <a:rPr lang="sv-SE" sz="1300" kern="1200" dirty="0" smtClean="0"/>
            <a:t> interface</a:t>
          </a:r>
          <a:endParaRPr lang="sv-SE" sz="1300" kern="1200" dirty="0"/>
        </a:p>
      </dsp:txBody>
      <dsp:txXfrm>
        <a:off x="1671065" y="1542641"/>
        <a:ext cx="6101334" cy="357953"/>
      </dsp:txXfrm>
    </dsp:sp>
    <dsp:sp modelId="{B4E130ED-ACF4-41BA-B56F-3A4B049355B3}">
      <dsp:nvSpPr>
        <dsp:cNvPr id="0" name=""/>
        <dsp:cNvSpPr/>
      </dsp:nvSpPr>
      <dsp:spPr>
        <a:xfrm>
          <a:off x="1554479" y="1900595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C3548-FB3C-476A-ABEE-BDF6509B6484}">
      <dsp:nvSpPr>
        <dsp:cNvPr id="0" name=""/>
        <dsp:cNvSpPr/>
      </dsp:nvSpPr>
      <dsp:spPr>
        <a:xfrm>
          <a:off x="1671065" y="1918493"/>
          <a:ext cx="6101334" cy="357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err="1" smtClean="0"/>
            <a:t>Layer</a:t>
          </a:r>
          <a:r>
            <a:rPr lang="sv-SE" sz="1300" kern="1200" dirty="0" smtClean="0"/>
            <a:t> </a:t>
          </a:r>
          <a:r>
            <a:rPr lang="sv-SE" sz="1300" kern="1200" dirty="0" err="1" smtClean="0"/>
            <a:t>function</a:t>
          </a:r>
          <a:endParaRPr lang="sv-SE" sz="1300" kern="1200" dirty="0" smtClean="0"/>
        </a:p>
      </dsp:txBody>
      <dsp:txXfrm>
        <a:off x="1671065" y="1918493"/>
        <a:ext cx="6101334" cy="357953"/>
      </dsp:txXfrm>
    </dsp:sp>
    <dsp:sp modelId="{8FAF28E7-28B0-45FB-9E7B-77BB177B66B1}">
      <dsp:nvSpPr>
        <dsp:cNvPr id="0" name=""/>
        <dsp:cNvSpPr/>
      </dsp:nvSpPr>
      <dsp:spPr>
        <a:xfrm>
          <a:off x="1554479" y="2276447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D3A33-40AF-4FF9-AA80-EC590BD7031B}">
      <dsp:nvSpPr>
        <dsp:cNvPr id="0" name=""/>
        <dsp:cNvSpPr/>
      </dsp:nvSpPr>
      <dsp:spPr>
        <a:xfrm>
          <a:off x="1671065" y="2294344"/>
          <a:ext cx="6101334" cy="357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smtClean="0"/>
            <a:t>Navigation</a:t>
          </a:r>
          <a:endParaRPr lang="sv-SE" sz="1300" kern="1200" dirty="0" smtClean="0"/>
        </a:p>
      </dsp:txBody>
      <dsp:txXfrm>
        <a:off x="1671065" y="2294344"/>
        <a:ext cx="6101334" cy="357953"/>
      </dsp:txXfrm>
    </dsp:sp>
    <dsp:sp modelId="{A48EE566-BF33-48F6-85CD-9CF2761F2E82}">
      <dsp:nvSpPr>
        <dsp:cNvPr id="0" name=""/>
        <dsp:cNvSpPr/>
      </dsp:nvSpPr>
      <dsp:spPr>
        <a:xfrm>
          <a:off x="1554479" y="2652298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ABE27-EEA2-482D-82EB-5F8B838F7240}">
      <dsp:nvSpPr>
        <dsp:cNvPr id="0" name=""/>
        <dsp:cNvSpPr/>
      </dsp:nvSpPr>
      <dsp:spPr>
        <a:xfrm>
          <a:off x="1671065" y="2670196"/>
          <a:ext cx="6101334" cy="357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err="1" smtClean="0"/>
            <a:t>Intuative</a:t>
          </a:r>
          <a:r>
            <a:rPr lang="sv-SE" sz="1300" kern="1200" dirty="0" smtClean="0"/>
            <a:t> GUI</a:t>
          </a:r>
          <a:endParaRPr lang="sv-SE" sz="1300" kern="1200" dirty="0" smtClean="0"/>
        </a:p>
      </dsp:txBody>
      <dsp:txXfrm>
        <a:off x="1671065" y="2670196"/>
        <a:ext cx="6101334" cy="357953"/>
      </dsp:txXfrm>
    </dsp:sp>
    <dsp:sp modelId="{21701878-3FE3-43A9-A2E8-51653F606D04}">
      <dsp:nvSpPr>
        <dsp:cNvPr id="0" name=""/>
        <dsp:cNvSpPr/>
      </dsp:nvSpPr>
      <dsp:spPr>
        <a:xfrm>
          <a:off x="1554479" y="3028150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8EFA1-2D30-4C8B-920E-EC412AE9D19C}">
      <dsp:nvSpPr>
        <dsp:cNvPr id="0" name=""/>
        <dsp:cNvSpPr/>
      </dsp:nvSpPr>
      <dsp:spPr>
        <a:xfrm>
          <a:off x="0" y="3047255"/>
          <a:ext cx="777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951F2-5C9F-4D88-A3EE-E0EF22B74F4C}">
      <dsp:nvSpPr>
        <dsp:cNvPr id="0" name=""/>
        <dsp:cNvSpPr/>
      </dsp:nvSpPr>
      <dsp:spPr>
        <a:xfrm>
          <a:off x="0" y="3047255"/>
          <a:ext cx="155448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600" kern="1200" dirty="0" smtClean="0"/>
            <a:t>Demo</a:t>
          </a:r>
          <a:endParaRPr lang="sv-SE" sz="1600" kern="1200" dirty="0" smtClean="0"/>
        </a:p>
      </dsp:txBody>
      <dsp:txXfrm>
        <a:off x="0" y="3047255"/>
        <a:ext cx="1554480" cy="1522511"/>
      </dsp:txXfrm>
    </dsp:sp>
    <dsp:sp modelId="{ABFEDDB6-F948-4266-890C-6F058AC584C3}">
      <dsp:nvSpPr>
        <dsp:cNvPr id="0" name=""/>
        <dsp:cNvSpPr/>
      </dsp:nvSpPr>
      <dsp:spPr>
        <a:xfrm>
          <a:off x="1671065" y="3082642"/>
          <a:ext cx="6101334" cy="70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smtClean="0"/>
            <a:t>Google </a:t>
          </a:r>
          <a:r>
            <a:rPr lang="sv-SE" sz="1300" kern="1200" dirty="0" err="1" smtClean="0"/>
            <a:t>Maps</a:t>
          </a:r>
          <a:r>
            <a:rPr lang="sv-SE" sz="1300" kern="1200" dirty="0" smtClean="0"/>
            <a:t>™ v2.0 API</a:t>
          </a:r>
          <a:endParaRPr lang="sv-SE" sz="1300" kern="1200" dirty="0" smtClean="0"/>
        </a:p>
      </dsp:txBody>
      <dsp:txXfrm>
        <a:off x="1671065" y="3082642"/>
        <a:ext cx="6101334" cy="707730"/>
      </dsp:txXfrm>
    </dsp:sp>
    <dsp:sp modelId="{4C487069-4405-4668-81EC-CF5EEFD9C13F}">
      <dsp:nvSpPr>
        <dsp:cNvPr id="0" name=""/>
        <dsp:cNvSpPr/>
      </dsp:nvSpPr>
      <dsp:spPr>
        <a:xfrm>
          <a:off x="1554479" y="3790372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30EE1-FA75-4DA9-8908-EC4227514897}">
      <dsp:nvSpPr>
        <dsp:cNvPr id="0" name=""/>
        <dsp:cNvSpPr/>
      </dsp:nvSpPr>
      <dsp:spPr>
        <a:xfrm>
          <a:off x="1671065" y="3825758"/>
          <a:ext cx="6101334" cy="70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v-SE" sz="1300" kern="1200" dirty="0" smtClean="0"/>
            <a:t>Product demo live</a:t>
          </a:r>
          <a:endParaRPr lang="sv-SE" sz="1300" kern="1200" dirty="0" smtClean="0"/>
        </a:p>
      </dsp:txBody>
      <dsp:txXfrm>
        <a:off x="1671065" y="3825758"/>
        <a:ext cx="6101334" cy="707730"/>
      </dsp:txXfrm>
    </dsp:sp>
    <dsp:sp modelId="{6CCE5D5D-F655-4B08-AD91-6480CC4506DF}">
      <dsp:nvSpPr>
        <dsp:cNvPr id="0" name=""/>
        <dsp:cNvSpPr/>
      </dsp:nvSpPr>
      <dsp:spPr>
        <a:xfrm>
          <a:off x="1554479" y="4533488"/>
          <a:ext cx="62179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EC680-4ABA-4A0F-80D0-535436777EAD}">
      <dsp:nvSpPr>
        <dsp:cNvPr id="0" name=""/>
        <dsp:cNvSpPr/>
      </dsp:nvSpPr>
      <dsp:spPr>
        <a:xfrm>
          <a:off x="3315034" y="675"/>
          <a:ext cx="1142330" cy="11423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Monday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Sprint startup</a:t>
          </a:r>
          <a:endParaRPr lang="en-GB" sz="1000" kern="1200" dirty="0">
            <a:solidFill>
              <a:schemeClr val="bg1"/>
            </a:solidFill>
          </a:endParaRPr>
        </a:p>
      </dsp:txBody>
      <dsp:txXfrm>
        <a:off x="3482324" y="167965"/>
        <a:ext cx="807750" cy="807750"/>
      </dsp:txXfrm>
    </dsp:sp>
    <dsp:sp modelId="{9781A969-0994-4EF4-8E68-222D68DA6F3A}">
      <dsp:nvSpPr>
        <dsp:cNvPr id="0" name=""/>
        <dsp:cNvSpPr/>
      </dsp:nvSpPr>
      <dsp:spPr>
        <a:xfrm rot="1800000">
          <a:off x="4469489" y="803323"/>
          <a:ext cx="303069" cy="3855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>
            <a:solidFill>
              <a:schemeClr val="bg1"/>
            </a:solidFill>
          </a:endParaRPr>
        </a:p>
      </dsp:txBody>
      <dsp:txXfrm>
        <a:off x="4475580" y="857700"/>
        <a:ext cx="212148" cy="231322"/>
      </dsp:txXfrm>
    </dsp:sp>
    <dsp:sp modelId="{3174F3CB-4D0D-4689-8503-E02EA780F0E6}">
      <dsp:nvSpPr>
        <dsp:cNvPr id="0" name=""/>
        <dsp:cNvSpPr/>
      </dsp:nvSpPr>
      <dsp:spPr>
        <a:xfrm>
          <a:off x="4799540" y="857754"/>
          <a:ext cx="1142330" cy="11423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Work</a:t>
          </a:r>
          <a:endParaRPr lang="en-GB" sz="1000" kern="1200" dirty="0">
            <a:solidFill>
              <a:schemeClr val="bg1"/>
            </a:solidFill>
          </a:endParaRPr>
        </a:p>
      </dsp:txBody>
      <dsp:txXfrm>
        <a:off x="4966830" y="1025044"/>
        <a:ext cx="807750" cy="807750"/>
      </dsp:txXfrm>
    </dsp:sp>
    <dsp:sp modelId="{EDB9AC94-CAC5-4CEC-93F2-B36F3C0A3088}">
      <dsp:nvSpPr>
        <dsp:cNvPr id="0" name=""/>
        <dsp:cNvSpPr/>
      </dsp:nvSpPr>
      <dsp:spPr>
        <a:xfrm rot="5400000">
          <a:off x="5219171" y="2084654"/>
          <a:ext cx="303069" cy="3855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>
            <a:solidFill>
              <a:schemeClr val="bg1"/>
            </a:solidFill>
          </a:endParaRPr>
        </a:p>
      </dsp:txBody>
      <dsp:txXfrm>
        <a:off x="5264632" y="2116301"/>
        <a:ext cx="212148" cy="231322"/>
      </dsp:txXfrm>
    </dsp:sp>
    <dsp:sp modelId="{1199EB9B-82AF-4060-AFBF-8CD90DBF4EB5}">
      <dsp:nvSpPr>
        <dsp:cNvPr id="0" name=""/>
        <dsp:cNvSpPr/>
      </dsp:nvSpPr>
      <dsp:spPr>
        <a:xfrm>
          <a:off x="4799540" y="2571914"/>
          <a:ext cx="1142330" cy="11423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Wednesday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Scrum meeting</a:t>
          </a:r>
          <a:endParaRPr lang="en-GB" sz="1000" kern="1200" dirty="0">
            <a:solidFill>
              <a:schemeClr val="bg1"/>
            </a:solidFill>
          </a:endParaRPr>
        </a:p>
      </dsp:txBody>
      <dsp:txXfrm>
        <a:off x="4966830" y="2739204"/>
        <a:ext cx="807750" cy="807750"/>
      </dsp:txXfrm>
    </dsp:sp>
    <dsp:sp modelId="{9B8A0D17-CCFD-4668-8F43-FC998371B14E}">
      <dsp:nvSpPr>
        <dsp:cNvPr id="0" name=""/>
        <dsp:cNvSpPr/>
      </dsp:nvSpPr>
      <dsp:spPr>
        <a:xfrm rot="9000000">
          <a:off x="4484346" y="3374562"/>
          <a:ext cx="303069" cy="3855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>
            <a:solidFill>
              <a:schemeClr val="bg1"/>
            </a:solidFill>
          </a:endParaRPr>
        </a:p>
      </dsp:txBody>
      <dsp:txXfrm rot="10800000">
        <a:off x="4569176" y="3428939"/>
        <a:ext cx="212148" cy="231322"/>
      </dsp:txXfrm>
    </dsp:sp>
    <dsp:sp modelId="{B4096A5A-AF94-497D-BAF5-A2BA25EC9D22}">
      <dsp:nvSpPr>
        <dsp:cNvPr id="0" name=""/>
        <dsp:cNvSpPr/>
      </dsp:nvSpPr>
      <dsp:spPr>
        <a:xfrm>
          <a:off x="3315034" y="3428994"/>
          <a:ext cx="1142330" cy="11423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Work</a:t>
          </a:r>
          <a:endParaRPr lang="en-GB" sz="1000" kern="1200" dirty="0">
            <a:solidFill>
              <a:schemeClr val="bg1"/>
            </a:solidFill>
          </a:endParaRPr>
        </a:p>
      </dsp:txBody>
      <dsp:txXfrm>
        <a:off x="3482324" y="3596284"/>
        <a:ext cx="807750" cy="807750"/>
      </dsp:txXfrm>
    </dsp:sp>
    <dsp:sp modelId="{2A7DE550-ACF6-47C0-AC4F-FFDE613AD0DE}">
      <dsp:nvSpPr>
        <dsp:cNvPr id="0" name=""/>
        <dsp:cNvSpPr/>
      </dsp:nvSpPr>
      <dsp:spPr>
        <a:xfrm rot="12600000">
          <a:off x="2999840" y="3383140"/>
          <a:ext cx="303069" cy="3855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>
            <a:solidFill>
              <a:schemeClr val="bg1"/>
            </a:solidFill>
          </a:endParaRPr>
        </a:p>
      </dsp:txBody>
      <dsp:txXfrm rot="10800000">
        <a:off x="3084670" y="3482977"/>
        <a:ext cx="212148" cy="231322"/>
      </dsp:txXfrm>
    </dsp:sp>
    <dsp:sp modelId="{37B7A51A-8B26-4301-B984-1B6FFEED1033}">
      <dsp:nvSpPr>
        <dsp:cNvPr id="0" name=""/>
        <dsp:cNvSpPr/>
      </dsp:nvSpPr>
      <dsp:spPr>
        <a:xfrm>
          <a:off x="1830528" y="2571914"/>
          <a:ext cx="1142330" cy="11423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Friday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Scrum meeting</a:t>
          </a:r>
          <a:endParaRPr lang="en-GB" sz="1000" kern="1200" dirty="0">
            <a:solidFill>
              <a:schemeClr val="bg1"/>
            </a:solidFill>
          </a:endParaRPr>
        </a:p>
      </dsp:txBody>
      <dsp:txXfrm>
        <a:off x="1997818" y="2739204"/>
        <a:ext cx="807750" cy="807750"/>
      </dsp:txXfrm>
    </dsp:sp>
    <dsp:sp modelId="{C4D0A579-5134-4A29-8D5D-8D6576C6C32C}">
      <dsp:nvSpPr>
        <dsp:cNvPr id="0" name=""/>
        <dsp:cNvSpPr/>
      </dsp:nvSpPr>
      <dsp:spPr>
        <a:xfrm rot="16200000">
          <a:off x="2250159" y="2101809"/>
          <a:ext cx="303069" cy="3855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>
            <a:solidFill>
              <a:schemeClr val="bg1"/>
            </a:solidFill>
          </a:endParaRPr>
        </a:p>
      </dsp:txBody>
      <dsp:txXfrm>
        <a:off x="2295620" y="2224377"/>
        <a:ext cx="212148" cy="231322"/>
      </dsp:txXfrm>
    </dsp:sp>
    <dsp:sp modelId="{7B7F04F5-558A-46C4-BADF-1F72FFE8FAEB}">
      <dsp:nvSpPr>
        <dsp:cNvPr id="0" name=""/>
        <dsp:cNvSpPr/>
      </dsp:nvSpPr>
      <dsp:spPr>
        <a:xfrm>
          <a:off x="1830528" y="857754"/>
          <a:ext cx="1142330" cy="11423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/>
              </a:solidFill>
            </a:rPr>
            <a:t>Work</a:t>
          </a:r>
          <a:endParaRPr lang="en-GB" sz="1000" kern="1200" dirty="0">
            <a:solidFill>
              <a:schemeClr val="bg1"/>
            </a:solidFill>
          </a:endParaRPr>
        </a:p>
      </dsp:txBody>
      <dsp:txXfrm>
        <a:off x="1997818" y="1025044"/>
        <a:ext cx="807750" cy="807750"/>
      </dsp:txXfrm>
    </dsp:sp>
    <dsp:sp modelId="{01CD908C-6878-4666-B1D8-0E510386EF1C}">
      <dsp:nvSpPr>
        <dsp:cNvPr id="0" name=""/>
        <dsp:cNvSpPr/>
      </dsp:nvSpPr>
      <dsp:spPr>
        <a:xfrm rot="19800000">
          <a:off x="2984983" y="811900"/>
          <a:ext cx="303069" cy="3855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6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38100" dist="38100" dir="4800000" sx="96000" sy="96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3240000"/>
          </a:lightRig>
        </a:scene3d>
        <a:sp3d>
          <a:bevelT w="28575" h="28575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>
            <a:solidFill>
              <a:schemeClr val="bg1"/>
            </a:solidFill>
          </a:endParaRPr>
        </a:p>
      </dsp:txBody>
      <dsp:txXfrm>
        <a:off x="2991074" y="911737"/>
        <a:ext cx="212148" cy="2313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00389-07BF-4A1B-B796-279133429AC1}">
      <dsp:nvSpPr>
        <dsp:cNvPr id="0" name=""/>
        <dsp:cNvSpPr/>
      </dsp:nvSpPr>
      <dsp:spPr>
        <a:xfrm>
          <a:off x="0" y="545702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… search for buildings and the result should be all rooms.</a:t>
          </a:r>
          <a:endParaRPr lang="en-GB" sz="1800" kern="1200" dirty="0"/>
        </a:p>
      </dsp:txBody>
      <dsp:txXfrm>
        <a:off x="0" y="545702"/>
        <a:ext cx="2428875" cy="1457324"/>
      </dsp:txXfrm>
    </dsp:sp>
    <dsp:sp modelId="{D608F950-0EE3-488A-B912-E9329FC12F42}">
      <dsp:nvSpPr>
        <dsp:cNvPr id="0" name=""/>
        <dsp:cNvSpPr/>
      </dsp:nvSpPr>
      <dsp:spPr>
        <a:xfrm>
          <a:off x="2671762" y="545702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…have a Checkbox Menu in which i can choose between different types of rooms, and show all.</a:t>
          </a:r>
          <a:endParaRPr lang="en-GB" sz="1800" kern="1200" dirty="0"/>
        </a:p>
      </dsp:txBody>
      <dsp:txXfrm>
        <a:off x="2671762" y="545702"/>
        <a:ext cx="2428875" cy="1457324"/>
      </dsp:txXfrm>
    </dsp:sp>
    <dsp:sp modelId="{4C4C9197-3519-4A2D-82E9-AD18A6A3DD47}">
      <dsp:nvSpPr>
        <dsp:cNvPr id="0" name=""/>
        <dsp:cNvSpPr/>
      </dsp:nvSpPr>
      <dsp:spPr>
        <a:xfrm>
          <a:off x="5343525" y="545702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…see the distance and duration between two points.</a:t>
          </a:r>
          <a:endParaRPr lang="en-GB" sz="1800" kern="1200" dirty="0"/>
        </a:p>
      </dsp:txBody>
      <dsp:txXfrm>
        <a:off x="5343525" y="545702"/>
        <a:ext cx="2428875" cy="1457324"/>
      </dsp:txXfrm>
    </dsp:sp>
    <dsp:sp modelId="{943B98EE-585A-495D-B0E5-BEE316F75061}">
      <dsp:nvSpPr>
        <dsp:cNvPr id="0" name=""/>
        <dsp:cNvSpPr/>
      </dsp:nvSpPr>
      <dsp:spPr>
        <a:xfrm>
          <a:off x="1335881" y="2245915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…see only the Chalmers area on the map.</a:t>
          </a:r>
          <a:endParaRPr lang="en-GB" sz="1800" kern="1200" dirty="0"/>
        </a:p>
      </dsp:txBody>
      <dsp:txXfrm>
        <a:off x="1335881" y="2245915"/>
        <a:ext cx="2428875" cy="1457324"/>
      </dsp:txXfrm>
    </dsp:sp>
    <dsp:sp modelId="{B6C09663-A2DA-482C-A16F-5CFC8AA6A922}">
      <dsp:nvSpPr>
        <dsp:cNvPr id="0" name=""/>
        <dsp:cNvSpPr/>
      </dsp:nvSpPr>
      <dsp:spPr>
        <a:xfrm>
          <a:off x="4007643" y="2245915"/>
          <a:ext cx="2428875" cy="1457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…be able to navigate to a arbitrary position on the Chalmers area.</a:t>
          </a:r>
          <a:endParaRPr lang="en-GB" sz="1800" kern="1200" dirty="0"/>
        </a:p>
      </dsp:txBody>
      <dsp:txXfrm>
        <a:off x="4007643" y="2245915"/>
        <a:ext cx="2428875" cy="1457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E5D52-C9A6-42C3-8C43-FA0FC78B279D}">
      <dsp:nvSpPr>
        <dsp:cNvPr id="0" name=""/>
        <dsp:cNvSpPr/>
      </dsp:nvSpPr>
      <dsp:spPr>
        <a:xfrm>
          <a:off x="1257299" y="0"/>
          <a:ext cx="4572000" cy="45720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937FF-0086-4154-9115-6A75075B49C1}">
      <dsp:nvSpPr>
        <dsp:cNvPr id="0" name=""/>
        <dsp:cNvSpPr/>
      </dsp:nvSpPr>
      <dsp:spPr>
        <a:xfrm>
          <a:off x="3543300" y="457646"/>
          <a:ext cx="2971800" cy="16252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Acceptance</a:t>
          </a:r>
          <a:endParaRPr lang="en-GB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Functionality</a:t>
          </a:r>
          <a:endParaRPr lang="en-GB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Graphical</a:t>
          </a:r>
          <a:endParaRPr lang="en-GB" sz="2200" kern="1200" dirty="0"/>
        </a:p>
      </dsp:txBody>
      <dsp:txXfrm>
        <a:off x="3622636" y="536982"/>
        <a:ext cx="2813128" cy="1466531"/>
      </dsp:txXfrm>
    </dsp:sp>
    <dsp:sp modelId="{42936904-E093-4B0E-8CEE-77909C3FE45F}">
      <dsp:nvSpPr>
        <dsp:cNvPr id="0" name=""/>
        <dsp:cNvSpPr/>
      </dsp:nvSpPr>
      <dsp:spPr>
        <a:xfrm>
          <a:off x="3543300" y="2286000"/>
          <a:ext cx="2971800" cy="16252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JUnit</a:t>
          </a:r>
          <a:endParaRPr lang="en-GB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Database</a:t>
          </a:r>
          <a:endParaRPr lang="en-GB" sz="2200" kern="1200" dirty="0"/>
        </a:p>
      </dsp:txBody>
      <dsp:txXfrm>
        <a:off x="3622636" y="2365336"/>
        <a:ext cx="2813128" cy="1466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A733E-4F53-47E0-A0C8-09A74590E0D7}" type="datetimeFigureOut">
              <a:rPr lang="sv-SE" smtClean="0"/>
              <a:t>2013-05-25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43A59-A5E1-4F1E-AEDB-8100D19580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024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Kanske lägga till testdriven </a:t>
            </a:r>
            <a:r>
              <a:rPr lang="sv-SE" dirty="0" err="1" smtClean="0"/>
              <a:t>development</a:t>
            </a:r>
            <a:r>
              <a:rPr lang="sv-SE" dirty="0" smtClean="0"/>
              <a:t> osv?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43A59-A5E1-4F1E-AEDB-8100D19580B3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017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first </a:t>
            </a:r>
            <a:r>
              <a:rPr lang="en-US" baseline="0" dirty="0" err="1" smtClean="0"/>
              <a:t>userstory,type</a:t>
            </a:r>
            <a:r>
              <a:rPr lang="en-US" baseline="0" dirty="0" smtClean="0"/>
              <a:t> thing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43A59-A5E1-4F1E-AEDB-8100D19580B3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35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more than 50 </a:t>
            </a:r>
            <a:r>
              <a:rPr lang="en-US" dirty="0" err="1" smtClean="0"/>
              <a:t>acc</a:t>
            </a:r>
            <a:r>
              <a:rPr lang="en-US" dirty="0" smtClean="0"/>
              <a:t> tests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43A59-A5E1-4F1E-AEDB-8100D19580B3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672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Recov</a:t>
            </a:r>
            <a:r>
              <a:rPr lang="en-US" dirty="0" smtClean="0"/>
              <a:t> started 21 of may</a:t>
            </a:r>
          </a:p>
          <a:p>
            <a:endParaRPr lang="en-US" dirty="0" smtClean="0"/>
          </a:p>
          <a:p>
            <a:r>
              <a:rPr lang="en-US" dirty="0" smtClean="0"/>
              <a:t>On schedule 24de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43A59-A5E1-4F1E-AEDB-8100D19580B3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481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Database: About 800 lines of code.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43A59-A5E1-4F1E-AEDB-8100D19580B3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9201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Ändra</a:t>
            </a:r>
            <a:r>
              <a:rPr lang="en-US" dirty="0" smtClean="0"/>
              <a:t> </a:t>
            </a:r>
            <a:r>
              <a:rPr lang="en-US" dirty="0" err="1" smtClean="0"/>
              <a:t>Bilden</a:t>
            </a:r>
            <a:r>
              <a:rPr lang="en-US" baseline="0" dirty="0" smtClean="0"/>
              <a:t> till den med distance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duration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goto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43A59-A5E1-4F1E-AEDB-8100D19580B3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3759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Ändra</a:t>
            </a:r>
            <a:r>
              <a:rPr lang="en-US" dirty="0" smtClean="0"/>
              <a:t> </a:t>
            </a:r>
            <a:r>
              <a:rPr lang="en-US" dirty="0" err="1" smtClean="0"/>
              <a:t>bilden</a:t>
            </a:r>
            <a:r>
              <a:rPr lang="en-US" dirty="0" smtClean="0"/>
              <a:t> till search </a:t>
            </a:r>
            <a:r>
              <a:rPr lang="en-US" dirty="0" err="1" smtClean="0"/>
              <a:t>interfacet</a:t>
            </a:r>
            <a:r>
              <a:rPr lang="en-US" dirty="0" smtClean="0"/>
              <a:t> med suggestions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43A59-A5E1-4F1E-AEDB-8100D19580B3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447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3CD9C95-303C-4867-81F5-75872A898C84}" type="datetime1">
              <a:rPr lang="sv-SE" smtClean="0"/>
              <a:t>2013-05-25</a:t>
            </a:fld>
            <a:endParaRPr lang="sv-S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9C153B5-5FF2-4273-A466-80BC3554A472}" type="datetime1">
              <a:rPr lang="sv-SE" smtClean="0"/>
              <a:t>2013-05-25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9D30B9-A282-4AB2-8086-0AB42695809C}" type="datetime1">
              <a:rPr lang="sv-SE" smtClean="0"/>
              <a:t>2013-05-25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989051-0DA1-4C56-B55B-A273C86522CF}" type="datetime1">
              <a:rPr lang="sv-SE" smtClean="0"/>
              <a:t>2013-05-25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0E89EE6-16BF-4706-9A8F-532549A19772}" type="datetime1">
              <a:rPr lang="sv-SE" smtClean="0"/>
              <a:t>2013-05-25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34E5CE-E1F3-424C-AC41-2919EF0C4C76}" type="datetime1">
              <a:rPr lang="sv-SE" smtClean="0"/>
              <a:t>2013-05-25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8DAC4B-DEE1-4717-82E3-6150628BF331}" type="datetime1">
              <a:rPr lang="sv-SE" smtClean="0"/>
              <a:t>2013-05-25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EE3C69C-9529-48A0-A1D7-48FEC16B2181}" type="datetime1">
              <a:rPr lang="sv-SE" smtClean="0"/>
              <a:t>2013-05-25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0576407-C191-4A73-99CD-6E7BD3BC2B30}" type="datetime1">
              <a:rPr lang="sv-SE" smtClean="0"/>
              <a:t>2013-05-25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F4AC79A-6F3E-420B-97A1-3C2252894888}" type="datetime1">
              <a:rPr lang="sv-SE" smtClean="0"/>
              <a:t>2013-05-25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70E4541B-6415-40C2-8B57-38CB0A323761}" type="datetime1">
              <a:rPr lang="sv-SE" smtClean="0"/>
              <a:t>2013-05-25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225B69B1-387D-41E6-94C9-F4DE8A6423D4}" type="datetime1">
              <a:rPr lang="sv-SE" smtClean="0"/>
              <a:t>2013-05-25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9EA49EAB-B457-48A4-8EA1-AEC600841CE8}" type="slidenum">
              <a:rPr lang="sv-SE" smtClean="0"/>
              <a:t>‹#›</a:t>
            </a:fld>
            <a:endParaRPr lang="sv-S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Program\adt-bundle-windows-x86_64-20130219\GitWorkspace\Software-Engineering-Project\ic_launcher-web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64" y="1022244"/>
            <a:ext cx="4876800" cy="48768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21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Project </a:t>
            </a:r>
            <a:r>
              <a:rPr lang="sv-SE" dirty="0" err="1" smtClean="0"/>
              <a:t>burndown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10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Development</a:t>
            </a:r>
            <a:endParaRPr lang="sv-S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t="24324" r="189" b="11095"/>
          <a:stretch/>
        </p:blipFill>
        <p:spPr bwMode="auto">
          <a:xfrm>
            <a:off x="2195736" y="2636912"/>
            <a:ext cx="6733242" cy="24848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7453" y="3429000"/>
            <a:ext cx="2376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Delayed first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Quick recovery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Avg</a:t>
            </a:r>
            <a:r>
              <a:rPr lang="en-US" dirty="0" smtClean="0"/>
              <a:t> velocity 60p/week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63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Users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11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Development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0" y="1783560"/>
            <a:ext cx="7258000" cy="4572000"/>
          </a:xfrm>
        </p:spPr>
        <p:txBody>
          <a:bodyPr anchor="t">
            <a:normAutofit lnSpcReduction="10000"/>
          </a:bodyPr>
          <a:lstStyle/>
          <a:p>
            <a:r>
              <a:rPr lang="sv-SE" dirty="0" smtClean="0"/>
              <a:t>Students at Chalmers University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Technology</a:t>
            </a:r>
            <a:endParaRPr lang="sv-SE" dirty="0" smtClean="0"/>
          </a:p>
          <a:p>
            <a:endParaRPr lang="sv-SE" dirty="0"/>
          </a:p>
          <a:p>
            <a:r>
              <a:rPr lang="sv-SE" dirty="0" err="1" smtClean="0"/>
              <a:t>Guests</a:t>
            </a:r>
            <a:r>
              <a:rPr lang="sv-SE" dirty="0" smtClean="0"/>
              <a:t> at </a:t>
            </a:r>
            <a:r>
              <a:rPr lang="sv-SE" dirty="0" err="1" smtClean="0"/>
              <a:t>chalmers</a:t>
            </a: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Tutors</a:t>
            </a:r>
          </a:p>
          <a:p>
            <a:endParaRPr lang="sv-SE" dirty="0"/>
          </a:p>
          <a:p>
            <a:r>
              <a:rPr lang="sv-SE" dirty="0" err="1" smtClean="0"/>
              <a:t>Anyone</a:t>
            </a:r>
            <a:r>
              <a:rPr lang="sv-SE" dirty="0" smtClean="0"/>
              <a:t> </a:t>
            </a:r>
            <a:r>
              <a:rPr lang="sv-SE" dirty="0" err="1" smtClean="0"/>
              <a:t>having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find</a:t>
            </a:r>
            <a:r>
              <a:rPr lang="sv-SE" dirty="0" smtClean="0"/>
              <a:t> </a:t>
            </a:r>
            <a:r>
              <a:rPr lang="sv-SE" dirty="0" err="1" smtClean="0"/>
              <a:t>their</a:t>
            </a:r>
            <a:r>
              <a:rPr lang="sv-SE" dirty="0" smtClean="0"/>
              <a:t> </a:t>
            </a:r>
            <a:r>
              <a:rPr lang="sv-SE" dirty="0" err="1" smtClean="0"/>
              <a:t>way</a:t>
            </a:r>
            <a:r>
              <a:rPr lang="sv-SE" dirty="0" smtClean="0"/>
              <a:t> </a:t>
            </a:r>
            <a:r>
              <a:rPr lang="sv-SE" dirty="0" err="1" smtClean="0"/>
              <a:t>arround</a:t>
            </a:r>
            <a:r>
              <a:rPr lang="sv-SE" dirty="0" smtClean="0"/>
              <a:t> </a:t>
            </a:r>
            <a:r>
              <a:rPr lang="sv-SE" dirty="0"/>
              <a:t>C</a:t>
            </a:r>
            <a:r>
              <a:rPr lang="sv-SE" dirty="0" smtClean="0"/>
              <a:t>halmers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5259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12</a:t>
            </a:fld>
            <a:endParaRPr lang="sv-S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9592" y="1844824"/>
            <a:ext cx="8156448" cy="777240"/>
          </a:xfrm>
        </p:spPr>
        <p:txBody>
          <a:bodyPr/>
          <a:lstStyle/>
          <a:p>
            <a:r>
              <a:rPr lang="sv-SE" dirty="0" err="1" smtClean="0"/>
              <a:t>Application</a:t>
            </a:r>
            <a:endParaRPr lang="sv-SE" dirty="0"/>
          </a:p>
        </p:txBody>
      </p:sp>
      <p:pic>
        <p:nvPicPr>
          <p:cNvPr id="3074" name="Picture 2" descr="D:\Chalmers\ChalmersOnTheGo\PResentation\S3 tilted w A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375">
            <a:off x="3631575" y="1552688"/>
            <a:ext cx="4740845" cy="331236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5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Core</a:t>
            </a:r>
            <a:r>
              <a:rPr lang="sv-SE" dirty="0" smtClean="0"/>
              <a:t> Features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13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Application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0" y="1783560"/>
            <a:ext cx="4809728" cy="4572000"/>
          </a:xfrm>
        </p:spPr>
        <p:txBody>
          <a:bodyPr anchor="ctr">
            <a:normAutofit/>
          </a:bodyPr>
          <a:lstStyle/>
          <a:p>
            <a:r>
              <a:rPr lang="sv-SE" dirty="0" err="1" smtClean="0"/>
              <a:t>Search</a:t>
            </a:r>
            <a:r>
              <a:rPr lang="sv-SE" dirty="0" smtClean="0"/>
              <a:t> interface</a:t>
            </a:r>
          </a:p>
          <a:p>
            <a:endParaRPr lang="sv-SE" dirty="0"/>
          </a:p>
          <a:p>
            <a:r>
              <a:rPr lang="sv-SE" dirty="0" err="1" smtClean="0"/>
              <a:t>Layer</a:t>
            </a:r>
            <a:r>
              <a:rPr lang="sv-SE" dirty="0" smtClean="0"/>
              <a:t> </a:t>
            </a:r>
            <a:r>
              <a:rPr lang="sv-SE" dirty="0" err="1" smtClean="0"/>
              <a:t>function</a:t>
            </a: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Navigation</a:t>
            </a:r>
          </a:p>
          <a:p>
            <a:endParaRPr lang="sv-SE" dirty="0"/>
          </a:p>
          <a:p>
            <a:r>
              <a:rPr lang="sv-SE" dirty="0" err="1" smtClean="0"/>
              <a:t>Intuative</a:t>
            </a:r>
            <a:r>
              <a:rPr lang="sv-SE" dirty="0" smtClean="0"/>
              <a:t> GUI</a:t>
            </a:r>
            <a:endParaRPr lang="sv-SE" dirty="0" smtClean="0"/>
          </a:p>
        </p:txBody>
      </p:sp>
      <p:pic>
        <p:nvPicPr>
          <p:cNvPr id="5123" name="Picture 3" descr="D:\Chalmers\ChalmersOnTheGo\PResentation\verizon-galaxy-nexus-1_myLo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764704"/>
            <a:ext cx="2490787" cy="49037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Core</a:t>
            </a:r>
            <a:r>
              <a:rPr lang="sv-SE" dirty="0" smtClean="0"/>
              <a:t> Features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14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Application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0" y="1783560"/>
            <a:ext cx="4809728" cy="4572000"/>
          </a:xfrm>
        </p:spPr>
        <p:txBody>
          <a:bodyPr>
            <a:normAutofit/>
          </a:bodyPr>
          <a:lstStyle/>
          <a:p>
            <a:r>
              <a:rPr lang="sv-SE" dirty="0" err="1" smtClean="0"/>
              <a:t>Search</a:t>
            </a:r>
            <a:r>
              <a:rPr lang="sv-SE" dirty="0" smtClean="0"/>
              <a:t> suggestions</a:t>
            </a:r>
          </a:p>
          <a:p>
            <a:endParaRPr lang="sv-SE" dirty="0"/>
          </a:p>
          <a:p>
            <a:r>
              <a:rPr lang="sv-SE" dirty="0" smtClean="0"/>
              <a:t>Smart </a:t>
            </a:r>
            <a:r>
              <a:rPr lang="sv-SE" dirty="0" err="1" smtClean="0"/>
              <a:t>search</a:t>
            </a: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Logos on </a:t>
            </a:r>
            <a:r>
              <a:rPr lang="sv-SE" dirty="0" err="1" smtClean="0"/>
              <a:t>search</a:t>
            </a:r>
            <a:endParaRPr lang="sv-SE" dirty="0" smtClean="0"/>
          </a:p>
          <a:p>
            <a:endParaRPr lang="sv-SE" dirty="0"/>
          </a:p>
          <a:p>
            <a:r>
              <a:rPr lang="sv-SE" dirty="0" err="1" smtClean="0"/>
              <a:t>Scrollable</a:t>
            </a:r>
            <a:r>
              <a:rPr lang="sv-SE" dirty="0" smtClean="0"/>
              <a:t> </a:t>
            </a:r>
            <a:r>
              <a:rPr lang="sv-SE" dirty="0" err="1" smtClean="0"/>
              <a:t>menu</a:t>
            </a:r>
            <a:endParaRPr lang="sv-SE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835741"/>
            <a:ext cx="2490787" cy="476171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9465" y="1196752"/>
            <a:ext cx="370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Search</a:t>
            </a:r>
            <a:r>
              <a:rPr lang="sv-SE" dirty="0" smtClean="0"/>
              <a:t> Interface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956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Core</a:t>
            </a:r>
            <a:r>
              <a:rPr lang="sv-SE" dirty="0" smtClean="0"/>
              <a:t> Features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15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Application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0" y="1783560"/>
            <a:ext cx="4809728" cy="4572000"/>
          </a:xfrm>
        </p:spPr>
        <p:txBody>
          <a:bodyPr anchor="ctr">
            <a:normAutofit/>
          </a:bodyPr>
          <a:lstStyle/>
          <a:p>
            <a:r>
              <a:rPr lang="sv-SE" dirty="0" smtClean="0"/>
              <a:t>Show all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specific</a:t>
            </a:r>
            <a:r>
              <a:rPr lang="sv-SE" dirty="0" smtClean="0"/>
              <a:t> </a:t>
            </a:r>
            <a:r>
              <a:rPr lang="sv-SE" dirty="0" err="1" smtClean="0"/>
              <a:t>types</a:t>
            </a:r>
            <a:endParaRPr lang="sv-SE" dirty="0" smtClean="0"/>
          </a:p>
          <a:p>
            <a:endParaRPr lang="sv-SE" dirty="0"/>
          </a:p>
          <a:p>
            <a:r>
              <a:rPr lang="sv-SE" dirty="0" err="1" smtClean="0"/>
              <a:t>Select</a:t>
            </a:r>
            <a:r>
              <a:rPr lang="sv-SE" dirty="0" smtClean="0"/>
              <a:t> </a:t>
            </a:r>
            <a:r>
              <a:rPr lang="sv-SE" dirty="0" err="1" smtClean="0"/>
              <a:t>visible</a:t>
            </a:r>
            <a:r>
              <a:rPr lang="sv-SE" dirty="0" smtClean="0"/>
              <a:t> </a:t>
            </a:r>
            <a:r>
              <a:rPr lang="sv-SE" dirty="0" err="1" smtClean="0"/>
              <a:t>floors</a:t>
            </a:r>
            <a:endParaRPr lang="sv-SE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835741"/>
            <a:ext cx="2490786" cy="476171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9465" y="1196752"/>
            <a:ext cx="370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Layer</a:t>
            </a:r>
            <a:r>
              <a:rPr lang="sv-SE" dirty="0" smtClean="0"/>
              <a:t> </a:t>
            </a:r>
            <a:r>
              <a:rPr lang="sv-SE" dirty="0" err="1" smtClean="0"/>
              <a:t>function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3043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Core</a:t>
            </a:r>
            <a:r>
              <a:rPr lang="sv-SE" dirty="0" smtClean="0"/>
              <a:t> Features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16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Application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0" y="1772816"/>
            <a:ext cx="4953477" cy="4572000"/>
          </a:xfrm>
        </p:spPr>
        <p:txBody>
          <a:bodyPr anchor="ctr">
            <a:normAutofit/>
          </a:bodyPr>
          <a:lstStyle/>
          <a:p>
            <a:r>
              <a:rPr lang="sv-SE" dirty="0" err="1" smtClean="0"/>
              <a:t>Easily</a:t>
            </a:r>
            <a:r>
              <a:rPr lang="sv-SE" dirty="0" smtClean="0"/>
              <a:t> </a:t>
            </a:r>
            <a:r>
              <a:rPr lang="sv-SE" dirty="0" err="1" smtClean="0"/>
              <a:t>navigate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a </a:t>
            </a:r>
            <a:r>
              <a:rPr lang="sv-SE" dirty="0" err="1" smtClean="0"/>
              <a:t>point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interest</a:t>
            </a:r>
            <a:endParaRPr lang="sv-SE" dirty="0" smtClean="0"/>
          </a:p>
          <a:p>
            <a:endParaRPr lang="sv-SE" dirty="0"/>
          </a:p>
          <a:p>
            <a:r>
              <a:rPr lang="sv-SE" dirty="0" err="1" smtClean="0"/>
              <a:t>Navigate</a:t>
            </a:r>
            <a:r>
              <a:rPr lang="sv-SE" dirty="0" smtClean="0"/>
              <a:t> </a:t>
            </a:r>
            <a:r>
              <a:rPr lang="sv-SE" dirty="0" err="1" smtClean="0"/>
              <a:t>between</a:t>
            </a:r>
            <a:r>
              <a:rPr lang="sv-SE" dirty="0" smtClean="0"/>
              <a:t> </a:t>
            </a:r>
            <a:r>
              <a:rPr lang="sv-SE" dirty="0" err="1" smtClean="0"/>
              <a:t>two</a:t>
            </a:r>
            <a:r>
              <a:rPr lang="sv-SE" dirty="0" smtClean="0"/>
              <a:t> </a:t>
            </a:r>
            <a:r>
              <a:rPr lang="sv-SE" dirty="0" err="1" smtClean="0"/>
              <a:t>separate</a:t>
            </a:r>
            <a:r>
              <a:rPr lang="sv-SE" dirty="0" smtClean="0"/>
              <a:t> </a:t>
            </a:r>
            <a:r>
              <a:rPr lang="sv-SE" dirty="0" err="1" smtClean="0"/>
              <a:t>locations</a:t>
            </a:r>
            <a:endParaRPr lang="sv-SE" dirty="0" smtClean="0"/>
          </a:p>
          <a:p>
            <a:endParaRPr lang="sv-SE" dirty="0" smtClean="0"/>
          </a:p>
          <a:p>
            <a:r>
              <a:rPr lang="sv-SE" dirty="0"/>
              <a:t>Get </a:t>
            </a:r>
            <a:r>
              <a:rPr lang="sv-SE" dirty="0" err="1"/>
              <a:t>distance</a:t>
            </a:r>
            <a:r>
              <a:rPr lang="sv-SE" dirty="0"/>
              <a:t> and duration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smtClean="0"/>
              <a:t>walk</a:t>
            </a:r>
            <a:endParaRPr lang="sv-S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612" y="835741"/>
            <a:ext cx="2417849" cy="476171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9465" y="1196752"/>
            <a:ext cx="370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Navigation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622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Core</a:t>
            </a:r>
            <a:r>
              <a:rPr lang="sv-SE" dirty="0" smtClean="0"/>
              <a:t> Features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17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Application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0" y="1783560"/>
            <a:ext cx="4809728" cy="4572000"/>
          </a:xfrm>
        </p:spPr>
        <p:txBody>
          <a:bodyPr anchor="ctr">
            <a:normAutofit/>
          </a:bodyPr>
          <a:lstStyle/>
          <a:p>
            <a:r>
              <a:rPr lang="sv-SE" dirty="0" err="1" smtClean="0"/>
              <a:t>Navigate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and from </a:t>
            </a:r>
            <a:r>
              <a:rPr lang="sv-SE" dirty="0" err="1" smtClean="0"/>
              <a:t>with</a:t>
            </a:r>
            <a:r>
              <a:rPr lang="sv-SE" dirty="0" smtClean="0"/>
              <a:t> suggestions</a:t>
            </a:r>
            <a:endParaRPr lang="sv-SE" dirty="0" smtClean="0"/>
          </a:p>
          <a:p>
            <a:pPr marL="68580" indent="0">
              <a:buNone/>
            </a:pPr>
            <a:endParaRPr lang="sv-SE" dirty="0"/>
          </a:p>
          <a:p>
            <a:r>
              <a:rPr lang="sv-SE" dirty="0" err="1" smtClean="0"/>
              <a:t>Add</a:t>
            </a:r>
            <a:r>
              <a:rPr lang="sv-SE" dirty="0" smtClean="0"/>
              <a:t> </a:t>
            </a:r>
            <a:r>
              <a:rPr lang="sv-SE" dirty="0" err="1" smtClean="0"/>
              <a:t>your</a:t>
            </a:r>
            <a:r>
              <a:rPr lang="sv-SE" dirty="0" smtClean="0"/>
              <a:t> </a:t>
            </a:r>
            <a:r>
              <a:rPr lang="sv-SE" dirty="0" err="1" smtClean="0"/>
              <a:t>own</a:t>
            </a:r>
            <a:r>
              <a:rPr lang="sv-SE" dirty="0"/>
              <a:t> </a:t>
            </a:r>
            <a:r>
              <a:rPr lang="sv-SE" dirty="0" smtClean="0"/>
              <a:t>marker by press and </a:t>
            </a:r>
            <a:r>
              <a:rPr lang="sv-SE" dirty="0" err="1" smtClean="0"/>
              <a:t>hold</a:t>
            </a:r>
            <a:endParaRPr lang="sv-SE" dirty="0" smtClean="0"/>
          </a:p>
          <a:p>
            <a:pPr marL="68580" indent="0">
              <a:buNone/>
            </a:pPr>
            <a:endParaRPr lang="sv-SE" dirty="0"/>
          </a:p>
          <a:p>
            <a:r>
              <a:rPr lang="sv-SE" dirty="0" err="1"/>
              <a:t>Shortest</a:t>
            </a:r>
            <a:r>
              <a:rPr lang="sv-SE" dirty="0"/>
              <a:t> </a:t>
            </a:r>
            <a:r>
              <a:rPr lang="sv-SE" dirty="0" err="1"/>
              <a:t>path</a:t>
            </a:r>
            <a:r>
              <a:rPr lang="sv-SE" dirty="0"/>
              <a:t> </a:t>
            </a:r>
            <a:r>
              <a:rPr lang="sv-SE" dirty="0" err="1" smtClean="0"/>
              <a:t>always</a:t>
            </a:r>
            <a:endParaRPr lang="sv-SE" dirty="0" smtClean="0"/>
          </a:p>
          <a:p>
            <a:endParaRPr lang="sv-S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612" y="835741"/>
            <a:ext cx="2417849" cy="476171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9465" y="1196752"/>
            <a:ext cx="370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Navigation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490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84784"/>
            <a:ext cx="7772400" cy="4572000"/>
          </a:xfrm>
        </p:spPr>
        <p:txBody>
          <a:bodyPr anchor="ctr">
            <a:normAutofit/>
          </a:bodyPr>
          <a:lstStyle/>
          <a:p>
            <a:pPr marL="68580" indent="0" algn="ctr">
              <a:buNone/>
            </a:pPr>
            <a:r>
              <a:rPr lang="sv-SE" sz="4800" dirty="0" smtClean="0"/>
              <a:t>Just </a:t>
            </a:r>
            <a:r>
              <a:rPr lang="sv-SE" sz="4800" dirty="0" err="1" smtClean="0"/>
              <a:t>one</a:t>
            </a:r>
            <a:r>
              <a:rPr lang="sv-SE" sz="4800" dirty="0" smtClean="0"/>
              <a:t> </a:t>
            </a:r>
            <a:r>
              <a:rPr lang="sv-SE" sz="4800" dirty="0" err="1" smtClean="0"/>
              <a:t>more</a:t>
            </a:r>
            <a:r>
              <a:rPr lang="sv-SE" sz="4800" dirty="0" smtClean="0"/>
              <a:t> </a:t>
            </a:r>
            <a:r>
              <a:rPr lang="sv-SE" sz="4800" dirty="0" err="1" smtClean="0"/>
              <a:t>thing</a:t>
            </a:r>
            <a:r>
              <a:rPr lang="sv-SE" sz="4800" dirty="0" smtClean="0"/>
              <a:t>…</a:t>
            </a:r>
            <a:endParaRPr lang="sv-SE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184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Step </a:t>
            </a:r>
            <a:r>
              <a:rPr lang="sv-SE" dirty="0" err="1" smtClean="0"/>
              <a:t>Counter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19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Just </a:t>
            </a:r>
            <a:r>
              <a:rPr lang="sv-SE" dirty="0" err="1" smtClean="0"/>
              <a:t>one</a:t>
            </a:r>
            <a:r>
              <a:rPr lang="sv-SE" dirty="0" smtClean="0"/>
              <a:t> </a:t>
            </a:r>
            <a:r>
              <a:rPr lang="sv-SE" dirty="0" err="1" smtClean="0"/>
              <a:t>more</a:t>
            </a:r>
            <a:r>
              <a:rPr lang="sv-SE" dirty="0" smtClean="0"/>
              <a:t> </a:t>
            </a:r>
            <a:r>
              <a:rPr lang="sv-SE" dirty="0" err="1" smtClean="0"/>
              <a:t>thing</a:t>
            </a:r>
            <a:r>
              <a:rPr lang="sv-SE" dirty="0" smtClean="0"/>
              <a:t>…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0" y="1783560"/>
            <a:ext cx="4809728" cy="4572000"/>
          </a:xfrm>
        </p:spPr>
        <p:txBody>
          <a:bodyPr anchor="ctr">
            <a:normAutofit fontScale="92500" lnSpcReduction="10000"/>
          </a:bodyPr>
          <a:lstStyle/>
          <a:p>
            <a:r>
              <a:rPr lang="sv-SE" dirty="0" err="1" smtClean="0"/>
              <a:t>Track</a:t>
            </a:r>
            <a:r>
              <a:rPr lang="sv-SE" dirty="0" smtClean="0"/>
              <a:t> </a:t>
            </a:r>
            <a:r>
              <a:rPr lang="sv-SE" dirty="0" err="1" smtClean="0"/>
              <a:t>your</a:t>
            </a:r>
            <a:r>
              <a:rPr lang="sv-SE" dirty="0" smtClean="0"/>
              <a:t> steps</a:t>
            </a:r>
          </a:p>
          <a:p>
            <a:endParaRPr lang="sv-SE" dirty="0"/>
          </a:p>
          <a:p>
            <a:r>
              <a:rPr lang="sv-SE" dirty="0" err="1" smtClean="0"/>
              <a:t>Breaking</a:t>
            </a:r>
            <a:r>
              <a:rPr lang="sv-SE" dirty="0" smtClean="0"/>
              <a:t> down the steps </a:t>
            </a:r>
            <a:r>
              <a:rPr lang="sv-SE" dirty="0" err="1" smtClean="0"/>
              <a:t>into</a:t>
            </a:r>
            <a:r>
              <a:rPr lang="sv-SE" dirty="0" smtClean="0"/>
              <a:t> </a:t>
            </a:r>
            <a:r>
              <a:rPr lang="sv-SE" dirty="0" err="1" smtClean="0"/>
              <a:t>beers</a:t>
            </a:r>
            <a:r>
              <a:rPr lang="sv-SE" dirty="0" smtClean="0"/>
              <a:t>, ciders, </a:t>
            </a:r>
            <a:r>
              <a:rPr lang="sv-SE" dirty="0" err="1" smtClean="0"/>
              <a:t>wine</a:t>
            </a:r>
            <a:r>
              <a:rPr lang="sv-SE" dirty="0" smtClean="0"/>
              <a:t>, </a:t>
            </a:r>
            <a:r>
              <a:rPr lang="sv-SE" dirty="0" err="1" smtClean="0"/>
              <a:t>shots</a:t>
            </a:r>
            <a:r>
              <a:rPr lang="sv-SE" dirty="0" smtClean="0"/>
              <a:t> or </a:t>
            </a:r>
            <a:r>
              <a:rPr lang="sv-SE" dirty="0" err="1" smtClean="0"/>
              <a:t>water</a:t>
            </a:r>
            <a:endParaRPr lang="sv-SE" dirty="0" smtClean="0"/>
          </a:p>
          <a:p>
            <a:endParaRPr lang="sv-SE" dirty="0"/>
          </a:p>
          <a:p>
            <a:r>
              <a:rPr lang="sv-SE" dirty="0" err="1" smtClean="0"/>
              <a:t>Keeping</a:t>
            </a:r>
            <a:r>
              <a:rPr lang="sv-SE" dirty="0" smtClean="0"/>
              <a:t> </a:t>
            </a:r>
            <a:r>
              <a:rPr lang="sv-SE" dirty="0" err="1" smtClean="0"/>
              <a:t>track</a:t>
            </a:r>
            <a:r>
              <a:rPr lang="sv-SE" dirty="0" smtClean="0"/>
              <a:t>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what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have</a:t>
            </a:r>
            <a:r>
              <a:rPr lang="sv-SE" dirty="0" smtClean="0"/>
              <a:t> taken</a:t>
            </a:r>
          </a:p>
          <a:p>
            <a:endParaRPr lang="sv-SE" dirty="0"/>
          </a:p>
          <a:p>
            <a:r>
              <a:rPr lang="sv-SE" dirty="0" smtClean="0"/>
              <a:t>Never get fat </a:t>
            </a:r>
            <a:r>
              <a:rPr lang="sv-SE" dirty="0" err="1" smtClean="0"/>
              <a:t>again</a:t>
            </a:r>
            <a:endParaRPr lang="sv-S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4612" y="835741"/>
            <a:ext cx="2417849" cy="476171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4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12064"/>
            <a:ext cx="8147248" cy="914400"/>
          </a:xfrm>
        </p:spPr>
        <p:txBody>
          <a:bodyPr/>
          <a:lstStyle/>
          <a:p>
            <a:r>
              <a:rPr lang="sv-SE" dirty="0" smtClean="0"/>
              <a:t>Chalmers on the go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72816"/>
            <a:ext cx="4824536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Never get lost again</a:t>
            </a:r>
          </a:p>
          <a:p>
            <a:endParaRPr lang="en-US" dirty="0" smtClean="0"/>
          </a:p>
          <a:p>
            <a:r>
              <a:rPr lang="en-US" dirty="0" smtClean="0"/>
              <a:t>Enhanced map</a:t>
            </a:r>
          </a:p>
          <a:p>
            <a:endParaRPr lang="en-US" dirty="0"/>
          </a:p>
          <a:p>
            <a:r>
              <a:rPr lang="en-US" dirty="0" smtClean="0"/>
              <a:t>The Complete Chalmers Experience- Right at your fingertips!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2</a:t>
            </a:fld>
            <a:endParaRPr lang="sv-SE"/>
          </a:p>
        </p:txBody>
      </p:sp>
      <p:pic>
        <p:nvPicPr>
          <p:cNvPr id="2051" name="Picture 3" descr="D:\Chalmers\ChalmersOnTheGo\PResentation\s3-head-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68760"/>
            <a:ext cx="2372276" cy="453515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20</a:t>
            </a:fld>
            <a:endParaRPr lang="sv-S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9592" y="1844824"/>
            <a:ext cx="8156448" cy="777240"/>
          </a:xfrm>
        </p:spPr>
        <p:txBody>
          <a:bodyPr/>
          <a:lstStyle/>
          <a:p>
            <a:r>
              <a:rPr lang="sv-SE" dirty="0" smtClean="0"/>
              <a:t>Demo</a:t>
            </a:r>
            <a:endParaRPr lang="sv-SE" dirty="0"/>
          </a:p>
        </p:txBody>
      </p:sp>
      <p:pic>
        <p:nvPicPr>
          <p:cNvPr id="3074" name="Picture 2" descr="D:\Chalmers\ChalmersOnTheGo\PResentation\S3 tilted w A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375">
            <a:off x="3631575" y="1552688"/>
            <a:ext cx="4740845" cy="331236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9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Google </a:t>
            </a:r>
            <a:r>
              <a:rPr lang="sv-SE" dirty="0" err="1" smtClean="0"/>
              <a:t>Maps</a:t>
            </a:r>
            <a:r>
              <a:rPr lang="sv-SE" dirty="0" smtClean="0"/>
              <a:t>™ API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84784"/>
            <a:ext cx="4881736" cy="4572000"/>
          </a:xfrm>
        </p:spPr>
        <p:txBody>
          <a:bodyPr anchor="t">
            <a:normAutofit/>
          </a:bodyPr>
          <a:lstStyle/>
          <a:p>
            <a:r>
              <a:rPr lang="sv-SE" sz="2400" dirty="0" smtClean="0"/>
              <a:t>Provided the </a:t>
            </a:r>
            <a:r>
              <a:rPr lang="sv-SE" sz="2400" dirty="0" err="1" smtClean="0"/>
              <a:t>map</a:t>
            </a:r>
            <a:endParaRPr lang="sv-SE" sz="2400" dirty="0" smtClean="0"/>
          </a:p>
          <a:p>
            <a:endParaRPr lang="sv-SE" sz="2400" dirty="0"/>
          </a:p>
          <a:p>
            <a:r>
              <a:rPr lang="sv-SE" sz="2400" dirty="0" smtClean="0"/>
              <a:t>Import </a:t>
            </a:r>
            <a:r>
              <a:rPr lang="sv-SE" sz="2400" dirty="0" err="1" smtClean="0"/>
              <a:t>using</a:t>
            </a:r>
            <a:r>
              <a:rPr lang="sv-SE" sz="2400" dirty="0" smtClean="0"/>
              <a:t> a </a:t>
            </a:r>
            <a:r>
              <a:rPr lang="sv-SE" sz="2400" dirty="0" err="1" smtClean="0"/>
              <a:t>key</a:t>
            </a:r>
            <a:endParaRPr lang="sv-SE" sz="2400" dirty="0" smtClean="0"/>
          </a:p>
          <a:p>
            <a:endParaRPr lang="sv-SE" sz="2400" dirty="0" smtClean="0"/>
          </a:p>
          <a:p>
            <a:endParaRPr lang="sv-SE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21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Development</a:t>
            </a:r>
            <a:endParaRPr lang="sv-SE" dirty="0"/>
          </a:p>
        </p:txBody>
      </p:sp>
      <p:pic>
        <p:nvPicPr>
          <p:cNvPr id="2050" name="Picture 2" descr="C:\Users\Niklas\Documents\GitHub\Software-Engineering-Project\Presentation\Google-Maps-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t="18986" r="19921" b="19974"/>
          <a:stretch/>
        </p:blipFill>
        <p:spPr bwMode="auto">
          <a:xfrm>
            <a:off x="5436096" y="2119201"/>
            <a:ext cx="3226160" cy="328612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Agenda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3</a:t>
            </a:fld>
            <a:endParaRPr lang="sv-SE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126509"/>
              </p:ext>
            </p:extLst>
          </p:nvPr>
        </p:nvGraphicFramePr>
        <p:xfrm>
          <a:off x="914400" y="178435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69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4</a:t>
            </a:fld>
            <a:endParaRPr lang="sv-S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9592" y="1844824"/>
            <a:ext cx="8156448" cy="777240"/>
          </a:xfrm>
        </p:spPr>
        <p:txBody>
          <a:bodyPr/>
          <a:lstStyle/>
          <a:p>
            <a:r>
              <a:rPr lang="sv-SE" dirty="0" err="1" smtClean="0"/>
              <a:t>Development</a:t>
            </a:r>
            <a:endParaRPr lang="sv-SE" dirty="0"/>
          </a:p>
        </p:txBody>
      </p:sp>
      <p:pic>
        <p:nvPicPr>
          <p:cNvPr id="3074" name="Picture 2" descr="D:\Chalmers\ChalmersOnTheGo\PResentation\S3 tilted w A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375">
            <a:off x="3631574" y="1552687"/>
            <a:ext cx="4740845" cy="331236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9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Initial </a:t>
            </a:r>
            <a:r>
              <a:rPr lang="sv-SE" dirty="0" err="1" smtClean="0"/>
              <a:t>Idea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84784"/>
            <a:ext cx="7772400" cy="4572000"/>
          </a:xfrm>
        </p:spPr>
        <p:txBody>
          <a:bodyPr anchor="ctr">
            <a:normAutofit/>
          </a:bodyPr>
          <a:lstStyle/>
          <a:p>
            <a:pPr marL="68580" indent="0" algn="ctr">
              <a:buNone/>
            </a:pPr>
            <a:r>
              <a:rPr lang="sv-SE" sz="4800" dirty="0" smtClean="0"/>
              <a:t>The </a:t>
            </a:r>
            <a:r>
              <a:rPr lang="sv-SE" sz="4800" dirty="0" err="1" smtClean="0"/>
              <a:t>complete</a:t>
            </a:r>
            <a:r>
              <a:rPr lang="sv-SE" sz="4800" dirty="0" smtClean="0"/>
              <a:t> </a:t>
            </a:r>
            <a:r>
              <a:rPr lang="sv-SE" sz="4800" dirty="0" err="1" smtClean="0"/>
              <a:t>chalmers</a:t>
            </a:r>
            <a:r>
              <a:rPr lang="sv-SE" sz="4800" dirty="0" smtClean="0"/>
              <a:t> </a:t>
            </a:r>
            <a:r>
              <a:rPr lang="sv-SE" sz="4800" dirty="0" err="1" smtClean="0"/>
              <a:t>experience</a:t>
            </a:r>
            <a:r>
              <a:rPr lang="sv-SE" sz="4800" dirty="0" smtClean="0"/>
              <a:t> as a </a:t>
            </a:r>
            <a:r>
              <a:rPr lang="sv-SE" sz="4800" dirty="0" err="1" smtClean="0"/>
              <a:t>map</a:t>
            </a:r>
            <a:endParaRPr lang="sv-SE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5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Application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223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Initial </a:t>
            </a:r>
            <a:r>
              <a:rPr lang="sv-SE" dirty="0" err="1" smtClean="0"/>
              <a:t>Idea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6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Application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 err="1" smtClean="0"/>
              <a:t>Adding</a:t>
            </a:r>
            <a:r>
              <a:rPr lang="sv-SE" dirty="0" smtClean="0"/>
              <a:t> all </a:t>
            </a:r>
            <a:r>
              <a:rPr lang="sv-SE" dirty="0" err="1" smtClean="0"/>
              <a:t>things</a:t>
            </a:r>
            <a:r>
              <a:rPr lang="sv-SE" dirty="0" smtClean="0"/>
              <a:t> </a:t>
            </a:r>
            <a:r>
              <a:rPr lang="sv-SE" dirty="0" err="1" smtClean="0"/>
              <a:t>that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important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a student on a </a:t>
            </a:r>
            <a:r>
              <a:rPr lang="sv-SE" dirty="0" err="1" smtClean="0"/>
              <a:t>map</a:t>
            </a:r>
            <a:endParaRPr lang="sv-SE" dirty="0" smtClean="0"/>
          </a:p>
          <a:p>
            <a:pPr lvl="1"/>
            <a:r>
              <a:rPr lang="sv-SE" dirty="0" err="1" smtClean="0"/>
              <a:t>Lecture</a:t>
            </a:r>
            <a:r>
              <a:rPr lang="sv-SE" dirty="0" smtClean="0"/>
              <a:t> halls</a:t>
            </a:r>
          </a:p>
          <a:p>
            <a:pPr lvl="1"/>
            <a:r>
              <a:rPr lang="sv-SE" dirty="0" smtClean="0"/>
              <a:t>Computer </a:t>
            </a:r>
            <a:r>
              <a:rPr lang="sv-SE" dirty="0" err="1" smtClean="0"/>
              <a:t>rooms</a:t>
            </a:r>
            <a:endParaRPr lang="sv-SE" dirty="0" smtClean="0"/>
          </a:p>
          <a:p>
            <a:pPr lvl="1"/>
            <a:r>
              <a:rPr lang="sv-SE" dirty="0" smtClean="0"/>
              <a:t>Group </a:t>
            </a:r>
            <a:r>
              <a:rPr lang="sv-SE" dirty="0" err="1" smtClean="0"/>
              <a:t>rooms</a:t>
            </a:r>
            <a:endParaRPr lang="sv-SE" dirty="0" smtClean="0"/>
          </a:p>
          <a:p>
            <a:pPr lvl="1"/>
            <a:r>
              <a:rPr lang="sv-SE" dirty="0" smtClean="0"/>
              <a:t>Pubs</a:t>
            </a:r>
          </a:p>
          <a:p>
            <a:pPr lvl="1"/>
            <a:r>
              <a:rPr lang="sv-SE" dirty="0" err="1" smtClean="0"/>
              <a:t>Spare</a:t>
            </a:r>
            <a:r>
              <a:rPr lang="sv-SE" dirty="0" smtClean="0"/>
              <a:t> </a:t>
            </a:r>
            <a:r>
              <a:rPr lang="sv-SE" dirty="0" err="1" smtClean="0"/>
              <a:t>time</a:t>
            </a:r>
            <a:r>
              <a:rPr lang="sv-SE" dirty="0" smtClean="0"/>
              <a:t> </a:t>
            </a:r>
            <a:r>
              <a:rPr lang="sv-SE" dirty="0" err="1" smtClean="0"/>
              <a:t>activities</a:t>
            </a:r>
            <a:endParaRPr lang="sv-SE" dirty="0" smtClean="0"/>
          </a:p>
          <a:p>
            <a:endParaRPr lang="sv-SE" dirty="0"/>
          </a:p>
          <a:p>
            <a:r>
              <a:rPr lang="sv-SE" dirty="0" smtClean="0"/>
              <a:t>Never get </a:t>
            </a:r>
            <a:r>
              <a:rPr lang="sv-SE" dirty="0" err="1" smtClean="0"/>
              <a:t>lost</a:t>
            </a:r>
            <a:r>
              <a:rPr lang="sv-SE" dirty="0" smtClean="0"/>
              <a:t> - Always </a:t>
            </a:r>
            <a:r>
              <a:rPr lang="sv-SE" dirty="0" err="1" smtClean="0"/>
              <a:t>know</a:t>
            </a:r>
            <a:r>
              <a:rPr lang="sv-SE" dirty="0" smtClean="0"/>
              <a:t> </a:t>
            </a:r>
            <a:r>
              <a:rPr lang="sv-SE" dirty="0" err="1" smtClean="0"/>
              <a:t>where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heading</a:t>
            </a:r>
            <a:endParaRPr lang="sv-SE" dirty="0" smtClean="0"/>
          </a:p>
          <a:p>
            <a:endParaRPr lang="sv-SE" dirty="0"/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36427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Scrum</a:t>
            </a:r>
            <a:r>
              <a:rPr lang="sv-SE" dirty="0" smtClean="0"/>
              <a:t> and XP</a:t>
            </a:r>
            <a:endParaRPr lang="sv-SE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876137"/>
              </p:ext>
            </p:extLst>
          </p:nvPr>
        </p:nvGraphicFramePr>
        <p:xfrm>
          <a:off x="914400" y="1484313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7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Development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6264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User</a:t>
            </a:r>
            <a:r>
              <a:rPr lang="sv-SE" dirty="0" smtClean="0"/>
              <a:t> </a:t>
            </a:r>
            <a:r>
              <a:rPr lang="sv-SE" dirty="0" err="1" smtClean="0"/>
              <a:t>Stories</a:t>
            </a:r>
            <a:endParaRPr lang="sv-S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261666"/>
              </p:ext>
            </p:extLst>
          </p:nvPr>
        </p:nvGraphicFramePr>
        <p:xfrm>
          <a:off x="899592" y="1655976"/>
          <a:ext cx="7772400" cy="424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8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 smtClean="0"/>
              <a:t>Development</a:t>
            </a:r>
            <a:endParaRPr lang="sv-SE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162880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a user, I want to….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2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Fredrik Einarsson, Anders Nordin, Rene Niendorf, Sofie Peters, Niklas Johansson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49EAB-B457-48A4-8EA1-AEC600841CE8}" type="slidenum">
              <a:rPr lang="sv-SE" smtClean="0"/>
              <a:t>9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79512" y="1166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057350"/>
              </p:ext>
            </p:extLst>
          </p:nvPr>
        </p:nvGraphicFramePr>
        <p:xfrm>
          <a:off x="914400" y="1784350"/>
          <a:ext cx="77724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06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355</TotalTime>
  <Words>716</Words>
  <Application>Microsoft Office PowerPoint</Application>
  <PresentationFormat>On-screen Show (4:3)</PresentationFormat>
  <Paragraphs>192</Paragraphs>
  <Slides>21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Metro</vt:lpstr>
      <vt:lpstr>PowerPoint Presentation</vt:lpstr>
      <vt:lpstr>Chalmers on the go</vt:lpstr>
      <vt:lpstr>Agenda</vt:lpstr>
      <vt:lpstr>Development</vt:lpstr>
      <vt:lpstr>Initial Idea</vt:lpstr>
      <vt:lpstr>Initial Idea</vt:lpstr>
      <vt:lpstr>Scrum and XP</vt:lpstr>
      <vt:lpstr>User Stories</vt:lpstr>
      <vt:lpstr>Testing</vt:lpstr>
      <vt:lpstr>Project burndown</vt:lpstr>
      <vt:lpstr>Users</vt:lpstr>
      <vt:lpstr>Application</vt:lpstr>
      <vt:lpstr>Core Features</vt:lpstr>
      <vt:lpstr>Core Features</vt:lpstr>
      <vt:lpstr>Core Features</vt:lpstr>
      <vt:lpstr>Core Features</vt:lpstr>
      <vt:lpstr>Core Features</vt:lpstr>
      <vt:lpstr>PowerPoint Presentation</vt:lpstr>
      <vt:lpstr>Step Counter</vt:lpstr>
      <vt:lpstr>Demo</vt:lpstr>
      <vt:lpstr>Google Maps™ API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Niklas</dc:creator>
  <cp:lastModifiedBy>Niklas Johansson</cp:lastModifiedBy>
  <cp:revision>21</cp:revision>
  <dcterms:created xsi:type="dcterms:W3CDTF">2013-05-24T07:26:34Z</dcterms:created>
  <dcterms:modified xsi:type="dcterms:W3CDTF">2013-05-25T18:17:40Z</dcterms:modified>
</cp:coreProperties>
</file>